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3" r:id="rId16"/>
    <p:sldId id="274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3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33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4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615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81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90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10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9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18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27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97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1EC7-46F0-43FB-8BBF-59BB3721131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D53D9-2933-48C1-92CD-B78D4655A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8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0500"/>
            <a:ext cx="9144000" cy="8096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Внеклассное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чтение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000126"/>
            <a:ext cx="9144000" cy="4953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А.В. Митяев «Треугольное письмо»</a:t>
            </a:r>
            <a:endParaRPr lang="ru-RU" sz="4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7" y="1905001"/>
            <a:ext cx="7515225" cy="394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«Треугольное письмо»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" y="1031081"/>
            <a:ext cx="4591051" cy="3443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1" y="1066802"/>
            <a:ext cx="4543424" cy="34075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439" y="2770586"/>
            <a:ext cx="3327962" cy="383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9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1100" y="971549"/>
            <a:ext cx="9972674" cy="5095875"/>
          </a:xfrm>
        </p:spPr>
        <p:txBody>
          <a:bodyPr>
            <a:normAutofit lnSpcReduction="10000"/>
          </a:bodyPr>
          <a:lstStyle/>
          <a:p>
            <a:pPr algn="just"/>
            <a:endParaRPr lang="ru-RU" sz="32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ДИВИЗИОН</a:t>
            </a:r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                             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МИНОМЁТ </a:t>
            </a:r>
          </a:p>
          <a:p>
            <a:pPr algn="just"/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                                                                             БОМБАРДИРОВЩИК</a:t>
            </a:r>
          </a:p>
          <a:p>
            <a:pPr algn="just"/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                     </a:t>
            </a:r>
          </a:p>
          <a:p>
            <a:pPr algn="just"/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  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ЭРЭСЫ</a:t>
            </a:r>
            <a:endParaRPr lang="ru-RU" sz="32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«МЕССЕРШМИТТ» </a:t>
            </a:r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2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275" y="877887"/>
            <a:ext cx="10010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ДИВИЗИО́Н, </a:t>
            </a:r>
            <a:r>
              <a:rPr lang="ru-RU" b="1" dirty="0">
                <a:latin typeface="Comic Sans MS" panose="030F0702030302020204" pitchFamily="66" charset="0"/>
              </a:rPr>
              <a:t>-а, </a:t>
            </a:r>
            <a:r>
              <a:rPr lang="ru-RU" b="1" i="1" dirty="0">
                <a:latin typeface="Comic Sans MS" panose="030F0702030302020204" pitchFamily="66" charset="0"/>
              </a:rPr>
              <a:t>м.</a:t>
            </a:r>
            <a:endParaRPr lang="ru-RU" b="1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1. </a:t>
            </a:r>
            <a:r>
              <a:rPr lang="ru-RU" b="1" i="1" dirty="0">
                <a:latin typeface="Comic Sans MS" panose="030F0702030302020204" pitchFamily="66" charset="0"/>
              </a:rPr>
              <a:t>Воен.</a:t>
            </a:r>
            <a:r>
              <a:rPr lang="ru-RU" b="1" dirty="0">
                <a:latin typeface="Comic Sans MS" panose="030F0702030302020204" pitchFamily="66" charset="0"/>
              </a:rPr>
              <a:t> Войсковое подразделение в ракетных войсках и в артиллерии, а иногда в кавалерийских и бронетанковых частях. </a:t>
            </a:r>
            <a:r>
              <a:rPr lang="ru-RU" b="1" i="1" dirty="0">
                <a:latin typeface="Comic Sans MS" panose="030F0702030302020204" pitchFamily="66" charset="0"/>
              </a:rPr>
              <a:t>Артиллерийский дивизион. Танковый дивизион.</a:t>
            </a:r>
            <a:endParaRPr lang="ru-RU" b="1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2. </a:t>
            </a:r>
            <a:r>
              <a:rPr lang="ru-RU" b="1" i="1" dirty="0">
                <a:latin typeface="Comic Sans MS" panose="030F0702030302020204" pitchFamily="66" charset="0"/>
              </a:rPr>
              <a:t>Мор.</a:t>
            </a:r>
            <a:r>
              <a:rPr lang="ru-RU" b="1" dirty="0">
                <a:latin typeface="Comic Sans MS" panose="030F0702030302020204" pitchFamily="66" charset="0"/>
              </a:rPr>
              <a:t> Соединение из нескольких военных кораблей одного класса. </a:t>
            </a:r>
            <a:r>
              <a:rPr lang="ru-RU" b="1" i="1" dirty="0">
                <a:latin typeface="Comic Sans MS" panose="030F0702030302020204" pitchFamily="66" charset="0"/>
              </a:rPr>
              <a:t>Из-за линейных кораблей на «Суворова» бросился дивизион миноносцев.</a:t>
            </a:r>
            <a:r>
              <a:rPr lang="ru-RU" b="1" dirty="0">
                <a:latin typeface="Comic Sans MS" panose="030F0702030302020204" pitchFamily="66" charset="0"/>
              </a:rPr>
              <a:t> Новиков-Прибой, Цусима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</a:p>
          <a:p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799" y="2728167"/>
            <a:ext cx="5750169" cy="391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9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275" y="877887"/>
            <a:ext cx="10010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atin typeface="Comic Sans MS" panose="030F0702030302020204" pitchFamily="66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МИНОМЁТ, </a:t>
            </a:r>
            <a:r>
              <a:rPr lang="ru-RU" b="1" dirty="0">
                <a:latin typeface="Comic Sans MS" panose="030F0702030302020204" pitchFamily="66" charset="0"/>
              </a:rPr>
              <a:t>-а, м. Гладкоствольное орудие навесного огня, стреляющее минами. Шестиствольный миномет.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 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224" y="1755774"/>
            <a:ext cx="6898726" cy="481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275" y="877887"/>
            <a:ext cx="10010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БОМБАРДИРО́ВЩИК, </a:t>
            </a:r>
            <a:r>
              <a:rPr lang="ru-RU" b="1" dirty="0">
                <a:latin typeface="Comic Sans MS" panose="030F0702030302020204" pitchFamily="66" charset="0"/>
              </a:rPr>
              <a:t>-а, м.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1. Военный самолет, предназначенный для поражения бомбами наземных и морских целей противника. Тяжелый бомбардировщик. Пикирующий бомбардировщик.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2. Разг. Летчик бомбардировочной авиации.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 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746" y="2755900"/>
            <a:ext cx="5120054" cy="34133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3" y="2755900"/>
            <a:ext cx="5382359" cy="33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275" y="787614"/>
            <a:ext cx="1001077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 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ЭРЭСЫ</a:t>
            </a:r>
            <a:r>
              <a:rPr lang="ru-RU" sz="3200" b="1" dirty="0" smtClean="0">
                <a:latin typeface="Comic Sans MS" panose="030F0702030302020204" pitchFamily="66" charset="0"/>
              </a:rPr>
              <a:t> </a:t>
            </a:r>
            <a:r>
              <a:rPr lang="ru-RU" sz="3200" b="1" dirty="0">
                <a:latin typeface="Comic Sans MS" panose="030F0702030302020204" pitchFamily="66" charset="0"/>
              </a:rPr>
              <a:t>– реактивные снаряды</a:t>
            </a:r>
            <a:endParaRPr lang="ru-RU" sz="3200" b="1" dirty="0" smtClean="0">
              <a:effectLst/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 </a:t>
            </a:r>
            <a:endParaRPr lang="ru-RU" b="1" dirty="0" smtClean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82" y="833057"/>
            <a:ext cx="5244318" cy="42354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4" y="1977401"/>
            <a:ext cx="6615844" cy="407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0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Словарная работа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275" y="877887"/>
            <a:ext cx="10010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МЕССЕРШМИТТ</a:t>
            </a:r>
            <a:r>
              <a:rPr lang="ru-RU" sz="2800" b="1" dirty="0" smtClean="0"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– немецкий истребитель</a:t>
            </a:r>
            <a:endParaRPr lang="ru-RU" sz="2800" b="1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76" y="1401107"/>
            <a:ext cx="7596554" cy="517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0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Фронтовые письма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877887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Треугольное письмо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99" y="1352549"/>
            <a:ext cx="8289717" cy="528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1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62" y="171449"/>
            <a:ext cx="11268837" cy="647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500" y="592138"/>
            <a:ext cx="7896224" cy="4551362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Пишите письма, ради всего святого!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Пишите письма, хотя бы два слова!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Осенью, летом, в снегопад, в зной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Пишите мамам: «Я-живой!»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Самое главное: «Я-живой!»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Самое важное: «Я-живой!»</a:t>
            </a:r>
          </a:p>
          <a:p>
            <a:pPr algn="r"/>
            <a:r>
              <a:rPr lang="ru-RU" sz="3200" dirty="0" smtClean="0">
                <a:latin typeface="Comic Sans MS" panose="030F0702030302020204" pitchFamily="66" charset="0"/>
              </a:rPr>
              <a:t>Е. Ильина</a:t>
            </a:r>
          </a:p>
          <a:p>
            <a:endParaRPr lang="ru-RU" sz="32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7424"/>
            <a:ext cx="618137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467" y="971550"/>
            <a:ext cx="4030133" cy="22669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50" y="169863"/>
            <a:ext cx="10706100" cy="8016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Великая Отечественная война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50" y="3705224"/>
            <a:ext cx="4019550" cy="3014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80" y="4720827"/>
            <a:ext cx="2796887" cy="19228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4" y="1057275"/>
            <a:ext cx="9067801" cy="4314825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1418 дней и ночей</a:t>
            </a: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Огромные людские потери - более 27 млн. человек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Разрушено 1710 городов и 70 тысяч деревень и сел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Уничтожено 31850 заводов и фабрик, 1135 шахт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Уничтожено 16 тысяч паровозов и 428 тысяч ж/д вагонов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Разрушено 65000 км железных дорог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Уничтожено 36,8 млн га посевных площадей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Уничтожено 30% национального богатства страны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2000" b="1" dirty="0" smtClean="0">
                <a:latin typeface="Comic Sans MS" panose="030F0702030302020204" pitchFamily="66" charset="0"/>
              </a:rPr>
              <a:t>— </a:t>
            </a:r>
            <a:r>
              <a:rPr lang="ru-RU" sz="2000" b="1" dirty="0">
                <a:latin typeface="Comic Sans MS" panose="030F0702030302020204" pitchFamily="66" charset="0"/>
              </a:rPr>
              <a:t>Уничтожение и расхищение культурного наследия государства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33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Письма с фронта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806191"/>
            <a:ext cx="9018351" cy="598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190500"/>
            <a:ext cx="9144000" cy="7810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Письма с фронта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50" y="2611570"/>
            <a:ext cx="5909309" cy="38315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71550"/>
            <a:ext cx="55245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6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333376"/>
            <a:ext cx="9610725" cy="8001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Анатолий Васильевич Митяев</a:t>
            </a:r>
            <a:endParaRPr lang="ru-RU" sz="4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133476"/>
            <a:ext cx="3381375" cy="5116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133476"/>
            <a:ext cx="3886199" cy="48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Анатолий Васильевич Митяев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1162050"/>
            <a:ext cx="5715000" cy="4057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60" y="1162050"/>
            <a:ext cx="382286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1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Союзмультфильм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825" y="877887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50" y="0"/>
            <a:ext cx="9144000" cy="8778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«Подвиг солдата»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" y="877887"/>
            <a:ext cx="4071938" cy="27146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6" y="2847974"/>
            <a:ext cx="3536649" cy="389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675" y="877887"/>
            <a:ext cx="4476750" cy="275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6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295</Words>
  <Application>Microsoft Office PowerPoint</Application>
  <PresentationFormat>Широкоэкранный</PresentationFormat>
  <Paragraphs>58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Monotype Corsiva</vt:lpstr>
      <vt:lpstr>Тема Office</vt:lpstr>
      <vt:lpstr>Внеклассное чтение</vt:lpstr>
      <vt:lpstr>Презентация PowerPoint</vt:lpstr>
      <vt:lpstr>Великая Отечественная война</vt:lpstr>
      <vt:lpstr>Письма с фронта</vt:lpstr>
      <vt:lpstr>Письма с фронта</vt:lpstr>
      <vt:lpstr>Анатолий Васильевич Митяев</vt:lpstr>
      <vt:lpstr>Анатолий Васильевич Митяев</vt:lpstr>
      <vt:lpstr>Союзмультфильм</vt:lpstr>
      <vt:lpstr>«Подвиг солдата»</vt:lpstr>
      <vt:lpstr>«Треугольное письмо»</vt:lpstr>
      <vt:lpstr>Словарная работа</vt:lpstr>
      <vt:lpstr>Словарная работа</vt:lpstr>
      <vt:lpstr>Словарная работа</vt:lpstr>
      <vt:lpstr>Словарная работа</vt:lpstr>
      <vt:lpstr>Словарная работа</vt:lpstr>
      <vt:lpstr>Словарная работа</vt:lpstr>
      <vt:lpstr>Фронтовые письма</vt:lpstr>
      <vt:lpstr>Треугольное письмо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внеклассного чтения</dc:title>
  <dc:creator>Вячеслав Захаров</dc:creator>
  <cp:lastModifiedBy>Вячеслав Захаров</cp:lastModifiedBy>
  <cp:revision>15</cp:revision>
  <dcterms:created xsi:type="dcterms:W3CDTF">2020-03-16T11:22:58Z</dcterms:created>
  <dcterms:modified xsi:type="dcterms:W3CDTF">2020-03-25T16:28:28Z</dcterms:modified>
</cp:coreProperties>
</file>