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diagrams/quickStyle8.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7777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254" y="-8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1.png"/></Relationships>
</file>

<file path=ppt/diagrams/_rels/data2.xml.rels><?xml version="1.0" encoding="UTF-8" standalone="yes"?>
<Relationships xmlns="http://schemas.openxmlformats.org/package/2006/relationships"><Relationship Id="rId1" Type="http://schemas.openxmlformats.org/officeDocument/2006/relationships/image" Target="../media/image2.png"/></Relationships>
</file>

<file path=ppt/diagrams/_rels/data3.xml.rels><?xml version="1.0" encoding="UTF-8" standalone="yes"?>
<Relationships xmlns="http://schemas.openxmlformats.org/package/2006/relationships"><Relationship Id="rId1" Type="http://schemas.openxmlformats.org/officeDocument/2006/relationships/image" Target="../media/image3.png"/></Relationships>
</file>

<file path=ppt/diagrams/_rels/data4.xml.rels><?xml version="1.0" encoding="UTF-8" standalone="yes"?>
<Relationships xmlns="http://schemas.openxmlformats.org/package/2006/relationships"><Relationship Id="rId1" Type="http://schemas.openxmlformats.org/officeDocument/2006/relationships/image" Target="../media/image4.png"/></Relationships>
</file>

<file path=ppt/diagrams/_rels/data5.xml.rels><?xml version="1.0" encoding="UTF-8" standalone="yes"?>
<Relationships xmlns="http://schemas.openxmlformats.org/package/2006/relationships"><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1.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png"/></Relationships>
</file>

<file path=ppt/diagrams/_rels/drawing3.xml.rels><?xml version="1.0" encoding="UTF-8" standalone="yes"?>
<Relationships xmlns="http://schemas.openxmlformats.org/package/2006/relationships"><Relationship Id="rId1" Type="http://schemas.openxmlformats.org/officeDocument/2006/relationships/image" Target="../media/image3.png"/></Relationships>
</file>

<file path=ppt/diagrams/_rels/drawing4.xml.rels><?xml version="1.0" encoding="UTF-8" standalone="yes"?>
<Relationships xmlns="http://schemas.openxmlformats.org/package/2006/relationships"><Relationship Id="rId1" Type="http://schemas.openxmlformats.org/officeDocument/2006/relationships/image" Target="../media/image4.png"/></Relationships>
</file>

<file path=ppt/diagrams/_rels/drawing5.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4433C6-78CF-4AA6-9908-8DCB4C4412E6}" type="doc">
      <dgm:prSet loTypeId="urn:microsoft.com/office/officeart/2005/8/layout/pList1#1" loCatId="picture" qsTypeId="urn:microsoft.com/office/officeart/2005/8/quickstyle/simple1" qsCatId="simple" csTypeId="urn:microsoft.com/office/officeart/2005/8/colors/accent1_2" csCatId="accent1" phldr="1"/>
      <dgm:spPr/>
    </dgm:pt>
    <dgm:pt modelId="{D56768DE-BB33-419E-8C1B-C9FB07685680}">
      <dgm:prSet phldrT="[Текст]"/>
      <dgm:spPr/>
      <dgm:t>
        <a:bodyPr/>
        <a:lstStyle/>
        <a:p>
          <a:r>
            <a:rPr lang="ru-RU" dirty="0"/>
            <a:t>Уникальность </a:t>
          </a:r>
        </a:p>
      </dgm:t>
    </dgm:pt>
    <dgm:pt modelId="{57C4C4BC-12E7-40AA-92F7-BD04AFA87B64}" type="parTrans" cxnId="{134832A0-D295-41B6-A327-6FF729C15C58}">
      <dgm:prSet/>
      <dgm:spPr/>
      <dgm:t>
        <a:bodyPr/>
        <a:lstStyle/>
        <a:p>
          <a:endParaRPr lang="ru-RU"/>
        </a:p>
      </dgm:t>
    </dgm:pt>
    <dgm:pt modelId="{821A58BC-0222-4CE4-86B0-3F9424204F88}" type="sibTrans" cxnId="{134832A0-D295-41B6-A327-6FF729C15C58}">
      <dgm:prSet/>
      <dgm:spPr/>
      <dgm:t>
        <a:bodyPr/>
        <a:lstStyle/>
        <a:p>
          <a:endParaRPr lang="ru-RU"/>
        </a:p>
      </dgm:t>
    </dgm:pt>
    <dgm:pt modelId="{6C3D5563-7133-4378-9136-6D460B612214}" type="pres">
      <dgm:prSet presAssocID="{C24433C6-78CF-4AA6-9908-8DCB4C4412E6}" presName="Name0" presStyleCnt="0">
        <dgm:presLayoutVars>
          <dgm:dir/>
          <dgm:resizeHandles val="exact"/>
        </dgm:presLayoutVars>
      </dgm:prSet>
      <dgm:spPr/>
    </dgm:pt>
    <dgm:pt modelId="{420B8525-25BF-4C73-A746-125DF0832BA7}" type="pres">
      <dgm:prSet presAssocID="{D56768DE-BB33-419E-8C1B-C9FB07685680}" presName="compNode" presStyleCnt="0"/>
      <dgm:spPr/>
    </dgm:pt>
    <dgm:pt modelId="{E78D8BE6-04C1-4443-BFA3-BA34C6EECFD6}" type="pres">
      <dgm:prSet presAssocID="{D56768DE-BB33-419E-8C1B-C9FB07685680}" presName="pictRect" presStyleLbl="node1" presStyleIdx="0" presStyleCnt="1" custLinFactX="100000" custLinFactNeighborX="158687" custLinFactNeighborY="-2607"/>
      <dgm:spPr>
        <a:blipFill>
          <a:blip xmlns:r="http://schemas.openxmlformats.org/officeDocument/2006/relationships" r:embed="rId1" cstate="email">
            <a:extLst>
              <a:ext uri="{BEBA8EAE-BF5A-486C-A8C5-ECC9F3942E4B}">
                <a14:imgProps xmlns="" xmlns:a14="http://schemas.microsoft.com/office/drawing/2010/main">
                  <a14:imgLayer r:embed="rId2">
                    <a14:imgEffect>
                      <a14:sharpenSoften amount="78000"/>
                    </a14:imgEffect>
                  </a14:imgLayer>
                </a14:imgProps>
              </a:ext>
              <a:ext uri="{28A0092B-C50C-407E-A947-70E740481C1C}">
                <a14:useLocalDpi xmlns="" xmlns:a14="http://schemas.microsoft.com/office/drawing/2010/main"/>
              </a:ext>
            </a:extLst>
          </a:blip>
          <a:srcRect/>
          <a:stretch>
            <a:fillRect l="-60000" r="-60000"/>
          </a:stretch>
        </a:blipFill>
      </dgm:spPr>
    </dgm:pt>
    <dgm:pt modelId="{DEC692D9-52BE-4FD7-9BFC-AF097EC6BD45}" type="pres">
      <dgm:prSet presAssocID="{D56768DE-BB33-419E-8C1B-C9FB07685680}" presName="textRect" presStyleLbl="revTx" presStyleIdx="0" presStyleCnt="1">
        <dgm:presLayoutVars>
          <dgm:bulletEnabled val="1"/>
        </dgm:presLayoutVars>
      </dgm:prSet>
      <dgm:spPr/>
      <dgm:t>
        <a:bodyPr/>
        <a:lstStyle/>
        <a:p>
          <a:endParaRPr lang="ru-RU"/>
        </a:p>
      </dgm:t>
    </dgm:pt>
  </dgm:ptLst>
  <dgm:cxnLst>
    <dgm:cxn modelId="{49C767BD-2BBB-49C1-B25D-23924677E6AA}" type="presOf" srcId="{C24433C6-78CF-4AA6-9908-8DCB4C4412E6}" destId="{6C3D5563-7133-4378-9136-6D460B612214}" srcOrd="0" destOrd="0" presId="urn:microsoft.com/office/officeart/2005/8/layout/pList1#1"/>
    <dgm:cxn modelId="{678E0631-DB56-412E-B5C1-050E0D7FD741}" type="presOf" srcId="{D56768DE-BB33-419E-8C1B-C9FB07685680}" destId="{DEC692D9-52BE-4FD7-9BFC-AF097EC6BD45}" srcOrd="0" destOrd="0" presId="urn:microsoft.com/office/officeart/2005/8/layout/pList1#1"/>
    <dgm:cxn modelId="{134832A0-D295-41B6-A327-6FF729C15C58}" srcId="{C24433C6-78CF-4AA6-9908-8DCB4C4412E6}" destId="{D56768DE-BB33-419E-8C1B-C9FB07685680}" srcOrd="0" destOrd="0" parTransId="{57C4C4BC-12E7-40AA-92F7-BD04AFA87B64}" sibTransId="{821A58BC-0222-4CE4-86B0-3F9424204F88}"/>
    <dgm:cxn modelId="{BC3B5669-FF8E-4A3F-A873-654855D8C544}" type="presParOf" srcId="{6C3D5563-7133-4378-9136-6D460B612214}" destId="{420B8525-25BF-4C73-A746-125DF0832BA7}" srcOrd="0" destOrd="0" presId="urn:microsoft.com/office/officeart/2005/8/layout/pList1#1"/>
    <dgm:cxn modelId="{C36AA301-293C-492F-A4C4-DFC0D7A5AAA2}" type="presParOf" srcId="{420B8525-25BF-4C73-A746-125DF0832BA7}" destId="{E78D8BE6-04C1-4443-BFA3-BA34C6EECFD6}" srcOrd="0" destOrd="0" presId="urn:microsoft.com/office/officeart/2005/8/layout/pList1#1"/>
    <dgm:cxn modelId="{459BE68B-74D1-4B5D-8704-C78C428DF165}" type="presParOf" srcId="{420B8525-25BF-4C73-A746-125DF0832BA7}" destId="{DEC692D9-52BE-4FD7-9BFC-AF097EC6BD45}" srcOrd="1" destOrd="0" presId="urn:microsoft.com/office/officeart/2005/8/layout/pList1#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FC6626-7FE4-4327-AF91-C7CEB1F4AE5D}" type="doc">
      <dgm:prSet loTypeId="urn:microsoft.com/office/officeart/2005/8/layout/pList1#2" loCatId="list" qsTypeId="urn:microsoft.com/office/officeart/2005/8/quickstyle/simple1" qsCatId="simple" csTypeId="urn:microsoft.com/office/officeart/2005/8/colors/accent1_2" csCatId="accent1" phldr="1"/>
      <dgm:spPr/>
    </dgm:pt>
    <dgm:pt modelId="{7322F7C5-5471-4B64-8BFF-1D17DB0D955D}">
      <dgm:prSet phldrT="[Текст]"/>
      <dgm:spPr/>
      <dgm:t>
        <a:bodyPr/>
        <a:lstStyle/>
        <a:p>
          <a:r>
            <a:rPr lang="ru-RU" dirty="0"/>
            <a:t>Инновационность </a:t>
          </a:r>
        </a:p>
      </dgm:t>
    </dgm:pt>
    <dgm:pt modelId="{649D884A-10D9-4307-A1E2-51951D489350}" type="parTrans" cxnId="{CEBD747D-7A23-47B0-93CF-1B6BA9860077}">
      <dgm:prSet/>
      <dgm:spPr/>
      <dgm:t>
        <a:bodyPr/>
        <a:lstStyle/>
        <a:p>
          <a:endParaRPr lang="ru-RU"/>
        </a:p>
      </dgm:t>
    </dgm:pt>
    <dgm:pt modelId="{2D791693-0304-4B88-AE1C-ACDDFF881A22}" type="sibTrans" cxnId="{CEBD747D-7A23-47B0-93CF-1B6BA9860077}">
      <dgm:prSet/>
      <dgm:spPr/>
      <dgm:t>
        <a:bodyPr/>
        <a:lstStyle/>
        <a:p>
          <a:endParaRPr lang="ru-RU"/>
        </a:p>
      </dgm:t>
    </dgm:pt>
    <dgm:pt modelId="{D22CBD76-BD9F-40A3-931C-C9ABBD949956}" type="pres">
      <dgm:prSet presAssocID="{57FC6626-7FE4-4327-AF91-C7CEB1F4AE5D}" presName="Name0" presStyleCnt="0">
        <dgm:presLayoutVars>
          <dgm:dir/>
          <dgm:resizeHandles val="exact"/>
        </dgm:presLayoutVars>
      </dgm:prSet>
      <dgm:spPr/>
    </dgm:pt>
    <dgm:pt modelId="{CEB40F90-3DF5-4B61-987C-261AF9E1402D}" type="pres">
      <dgm:prSet presAssocID="{7322F7C5-5471-4B64-8BFF-1D17DB0D955D}" presName="compNode" presStyleCnt="0"/>
      <dgm:spPr/>
    </dgm:pt>
    <dgm:pt modelId="{0F1B8C4B-42DD-4D98-B6F5-C21857E64E67}" type="pres">
      <dgm:prSet presAssocID="{7322F7C5-5471-4B64-8BFF-1D17DB0D955D}" presName="pictRect" presStyleLbl="node1" presStyleIdx="0" presStyleCnt="1" custScaleX="139313" custScaleY="112525"/>
      <dgm:spPr>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dgm:spPr>
    </dgm:pt>
    <dgm:pt modelId="{BBD264C9-82B1-4E5D-B1A7-6D7C79F5D222}" type="pres">
      <dgm:prSet presAssocID="{7322F7C5-5471-4B64-8BFF-1D17DB0D955D}" presName="textRect" presStyleLbl="revTx" presStyleIdx="0" presStyleCnt="1" custScaleX="151316" custScaleY="154941">
        <dgm:presLayoutVars>
          <dgm:bulletEnabled val="1"/>
        </dgm:presLayoutVars>
      </dgm:prSet>
      <dgm:spPr/>
      <dgm:t>
        <a:bodyPr/>
        <a:lstStyle/>
        <a:p>
          <a:endParaRPr lang="ru-RU"/>
        </a:p>
      </dgm:t>
    </dgm:pt>
  </dgm:ptLst>
  <dgm:cxnLst>
    <dgm:cxn modelId="{B53A3AE6-6D6F-4317-A084-66692C4C4380}" type="presOf" srcId="{57FC6626-7FE4-4327-AF91-C7CEB1F4AE5D}" destId="{D22CBD76-BD9F-40A3-931C-C9ABBD949956}" srcOrd="0" destOrd="0" presId="urn:microsoft.com/office/officeart/2005/8/layout/pList1#2"/>
    <dgm:cxn modelId="{CEBD747D-7A23-47B0-93CF-1B6BA9860077}" srcId="{57FC6626-7FE4-4327-AF91-C7CEB1F4AE5D}" destId="{7322F7C5-5471-4B64-8BFF-1D17DB0D955D}" srcOrd="0" destOrd="0" parTransId="{649D884A-10D9-4307-A1E2-51951D489350}" sibTransId="{2D791693-0304-4B88-AE1C-ACDDFF881A22}"/>
    <dgm:cxn modelId="{3C695765-1A80-4711-A1FC-858481CC690A}" type="presOf" srcId="{7322F7C5-5471-4B64-8BFF-1D17DB0D955D}" destId="{BBD264C9-82B1-4E5D-B1A7-6D7C79F5D222}" srcOrd="0" destOrd="0" presId="urn:microsoft.com/office/officeart/2005/8/layout/pList1#2"/>
    <dgm:cxn modelId="{A032FB80-4644-43FE-BE14-385B2E6310A8}" type="presParOf" srcId="{D22CBD76-BD9F-40A3-931C-C9ABBD949956}" destId="{CEB40F90-3DF5-4B61-987C-261AF9E1402D}" srcOrd="0" destOrd="0" presId="urn:microsoft.com/office/officeart/2005/8/layout/pList1#2"/>
    <dgm:cxn modelId="{A2C1C82A-F7E3-4856-99C0-8592FE05DE06}" type="presParOf" srcId="{CEB40F90-3DF5-4B61-987C-261AF9E1402D}" destId="{0F1B8C4B-42DD-4D98-B6F5-C21857E64E67}" srcOrd="0" destOrd="0" presId="urn:microsoft.com/office/officeart/2005/8/layout/pList1#2"/>
    <dgm:cxn modelId="{8135A9B0-A0E3-4956-BD02-68F05F7CB5CB}" type="presParOf" srcId="{CEB40F90-3DF5-4B61-987C-261AF9E1402D}" destId="{BBD264C9-82B1-4E5D-B1A7-6D7C79F5D222}" srcOrd="1" destOrd="0" presId="urn:microsoft.com/office/officeart/2005/8/layout/pList1#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24D87F-5917-48F6-9D6A-C6445E4CD74F}" type="doc">
      <dgm:prSet loTypeId="urn:microsoft.com/office/officeart/2005/8/layout/pList1#3" loCatId="list" qsTypeId="urn:microsoft.com/office/officeart/2005/8/quickstyle/simple1" qsCatId="simple" csTypeId="urn:microsoft.com/office/officeart/2005/8/colors/accent1_2" csCatId="accent1" phldr="1"/>
      <dgm:spPr/>
    </dgm:pt>
    <dgm:pt modelId="{2C42C9D8-B782-461D-9D0B-DCCA451804C7}">
      <dgm:prSet phldrT="[Текст]"/>
      <dgm:spPr/>
      <dgm:t>
        <a:bodyPr/>
        <a:lstStyle/>
        <a:p>
          <a:r>
            <a:rPr lang="ru-RU" dirty="0"/>
            <a:t>Временная локализация </a:t>
          </a:r>
        </a:p>
      </dgm:t>
    </dgm:pt>
    <dgm:pt modelId="{61BB9C59-ABE9-4FAC-8E7E-63B72489A7EC}" type="parTrans" cxnId="{38F3D35B-A84D-4D0F-8FAF-8295547AC980}">
      <dgm:prSet/>
      <dgm:spPr/>
      <dgm:t>
        <a:bodyPr/>
        <a:lstStyle/>
        <a:p>
          <a:endParaRPr lang="ru-RU"/>
        </a:p>
      </dgm:t>
    </dgm:pt>
    <dgm:pt modelId="{A4E557E7-54BA-45CC-A276-ABFF25B4659F}" type="sibTrans" cxnId="{38F3D35B-A84D-4D0F-8FAF-8295547AC980}">
      <dgm:prSet/>
      <dgm:spPr/>
      <dgm:t>
        <a:bodyPr/>
        <a:lstStyle/>
        <a:p>
          <a:endParaRPr lang="ru-RU"/>
        </a:p>
      </dgm:t>
    </dgm:pt>
    <dgm:pt modelId="{E8A8D6EE-852A-407B-AE38-5E306B82DE9B}" type="pres">
      <dgm:prSet presAssocID="{4524D87F-5917-48F6-9D6A-C6445E4CD74F}" presName="Name0" presStyleCnt="0">
        <dgm:presLayoutVars>
          <dgm:dir/>
          <dgm:resizeHandles val="exact"/>
        </dgm:presLayoutVars>
      </dgm:prSet>
      <dgm:spPr/>
    </dgm:pt>
    <dgm:pt modelId="{78ADB7F8-847C-4BC8-8E45-0A8AAE0CACEB}" type="pres">
      <dgm:prSet presAssocID="{2C42C9D8-B782-461D-9D0B-DCCA451804C7}" presName="compNode" presStyleCnt="0"/>
      <dgm:spPr/>
    </dgm:pt>
    <dgm:pt modelId="{B46BCDD8-145E-464E-8346-BF79A7AF031E}" type="pres">
      <dgm:prSet presAssocID="{2C42C9D8-B782-461D-9D0B-DCCA451804C7}" presName="pictRect" presStyleLbl="node1" presStyleIdx="0" presStyleCnt="1" custScaleX="133849" custScaleY="102589" custLinFactNeighborX="49992" custLinFactNeighborY="-41171"/>
      <dgm:spPr>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dgm:spPr>
    </dgm:pt>
    <dgm:pt modelId="{E59B522D-90FD-4252-94AD-1C7D34B1DE15}" type="pres">
      <dgm:prSet presAssocID="{2C42C9D8-B782-461D-9D0B-DCCA451804C7}" presName="textRect" presStyleLbl="revTx" presStyleIdx="0" presStyleCnt="1">
        <dgm:presLayoutVars>
          <dgm:bulletEnabled val="1"/>
        </dgm:presLayoutVars>
      </dgm:prSet>
      <dgm:spPr/>
      <dgm:t>
        <a:bodyPr/>
        <a:lstStyle/>
        <a:p>
          <a:endParaRPr lang="ru-RU"/>
        </a:p>
      </dgm:t>
    </dgm:pt>
  </dgm:ptLst>
  <dgm:cxnLst>
    <dgm:cxn modelId="{38F3D35B-A84D-4D0F-8FAF-8295547AC980}" srcId="{4524D87F-5917-48F6-9D6A-C6445E4CD74F}" destId="{2C42C9D8-B782-461D-9D0B-DCCA451804C7}" srcOrd="0" destOrd="0" parTransId="{61BB9C59-ABE9-4FAC-8E7E-63B72489A7EC}" sibTransId="{A4E557E7-54BA-45CC-A276-ABFF25B4659F}"/>
    <dgm:cxn modelId="{4F2460C9-6E11-4D72-A9C0-8D799D33044F}" type="presOf" srcId="{4524D87F-5917-48F6-9D6A-C6445E4CD74F}" destId="{E8A8D6EE-852A-407B-AE38-5E306B82DE9B}" srcOrd="0" destOrd="0" presId="urn:microsoft.com/office/officeart/2005/8/layout/pList1#3"/>
    <dgm:cxn modelId="{775071BC-EAB3-4076-BB1A-43885032484D}" type="presOf" srcId="{2C42C9D8-B782-461D-9D0B-DCCA451804C7}" destId="{E59B522D-90FD-4252-94AD-1C7D34B1DE15}" srcOrd="0" destOrd="0" presId="urn:microsoft.com/office/officeart/2005/8/layout/pList1#3"/>
    <dgm:cxn modelId="{510E9F9C-2DB4-45D6-B76D-09D743B4578E}" type="presParOf" srcId="{E8A8D6EE-852A-407B-AE38-5E306B82DE9B}" destId="{78ADB7F8-847C-4BC8-8E45-0A8AAE0CACEB}" srcOrd="0" destOrd="0" presId="urn:microsoft.com/office/officeart/2005/8/layout/pList1#3"/>
    <dgm:cxn modelId="{2D359BF2-89AE-435E-88E8-C6C2CA8790AB}" type="presParOf" srcId="{78ADB7F8-847C-4BC8-8E45-0A8AAE0CACEB}" destId="{B46BCDD8-145E-464E-8346-BF79A7AF031E}" srcOrd="0" destOrd="0" presId="urn:microsoft.com/office/officeart/2005/8/layout/pList1#3"/>
    <dgm:cxn modelId="{49F3F14C-551C-475F-8AE0-8D7749E415DC}" type="presParOf" srcId="{78ADB7F8-847C-4BC8-8E45-0A8AAE0CACEB}" destId="{E59B522D-90FD-4252-94AD-1C7D34B1DE15}" srcOrd="1" destOrd="0" presId="urn:microsoft.com/office/officeart/2005/8/layout/pList1#3"/>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96D05E-E4DC-4C53-A888-75D04929B868}" type="doc">
      <dgm:prSet loTypeId="urn:microsoft.com/office/officeart/2005/8/layout/pList1#4" loCatId="list" qsTypeId="urn:microsoft.com/office/officeart/2005/8/quickstyle/simple1" qsCatId="simple" csTypeId="urn:microsoft.com/office/officeart/2005/8/colors/accent1_2" csCatId="accent1" phldr="1"/>
      <dgm:spPr/>
    </dgm:pt>
    <dgm:pt modelId="{827A4CF9-1133-40B4-A724-D34E53635C8E}">
      <dgm:prSet phldrT="[Текст]"/>
      <dgm:spPr/>
      <dgm:t>
        <a:bodyPr/>
        <a:lstStyle/>
        <a:p>
          <a:endParaRPr lang="ru-RU" dirty="0"/>
        </a:p>
        <a:p>
          <a:r>
            <a:rPr lang="ru-RU" dirty="0"/>
            <a:t>Результативность </a:t>
          </a:r>
        </a:p>
      </dgm:t>
    </dgm:pt>
    <dgm:pt modelId="{468EABCF-C59F-402D-96FA-5E2F6A3B9179}" type="parTrans" cxnId="{96F5604B-DA19-490F-809A-4BB8CAF2B531}">
      <dgm:prSet/>
      <dgm:spPr/>
      <dgm:t>
        <a:bodyPr/>
        <a:lstStyle/>
        <a:p>
          <a:endParaRPr lang="ru-RU"/>
        </a:p>
      </dgm:t>
    </dgm:pt>
    <dgm:pt modelId="{4573A8DE-EA60-4D16-8EBB-655B39A69264}" type="sibTrans" cxnId="{96F5604B-DA19-490F-809A-4BB8CAF2B531}">
      <dgm:prSet/>
      <dgm:spPr/>
      <dgm:t>
        <a:bodyPr/>
        <a:lstStyle/>
        <a:p>
          <a:endParaRPr lang="ru-RU"/>
        </a:p>
      </dgm:t>
    </dgm:pt>
    <dgm:pt modelId="{98B55FD9-2F94-4622-B4FE-BE162EE700D4}" type="pres">
      <dgm:prSet presAssocID="{C096D05E-E4DC-4C53-A888-75D04929B868}" presName="Name0" presStyleCnt="0">
        <dgm:presLayoutVars>
          <dgm:dir/>
          <dgm:resizeHandles val="exact"/>
        </dgm:presLayoutVars>
      </dgm:prSet>
      <dgm:spPr/>
    </dgm:pt>
    <dgm:pt modelId="{B23B14E2-9823-4F40-A083-197EF6C8418B}" type="pres">
      <dgm:prSet presAssocID="{827A4CF9-1133-40B4-A724-D34E53635C8E}" presName="compNode" presStyleCnt="0"/>
      <dgm:spPr/>
    </dgm:pt>
    <dgm:pt modelId="{32319C82-CBC1-446F-A3DE-BBA38BA7709B}" type="pres">
      <dgm:prSet presAssocID="{827A4CF9-1133-40B4-A724-D34E53635C8E}" presName="pictRect" presStyleLbl="node1" presStyleIdx="0" presStyleCnt="1" custScaleX="129778" custScaleY="124500" custLinFactNeighborX="7285" custLinFactNeighborY="7718"/>
      <dgm:spPr>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dgm:spPr>
    </dgm:pt>
    <dgm:pt modelId="{FDA28BB5-C7A5-47C7-BD21-9AEAB33F5D9D}" type="pres">
      <dgm:prSet presAssocID="{827A4CF9-1133-40B4-A724-D34E53635C8E}" presName="textRect" presStyleLbl="revTx" presStyleIdx="0" presStyleCnt="1" custScaleX="129887" custScaleY="149677">
        <dgm:presLayoutVars>
          <dgm:bulletEnabled val="1"/>
        </dgm:presLayoutVars>
      </dgm:prSet>
      <dgm:spPr/>
      <dgm:t>
        <a:bodyPr/>
        <a:lstStyle/>
        <a:p>
          <a:endParaRPr lang="ru-RU"/>
        </a:p>
      </dgm:t>
    </dgm:pt>
  </dgm:ptLst>
  <dgm:cxnLst>
    <dgm:cxn modelId="{96F5604B-DA19-490F-809A-4BB8CAF2B531}" srcId="{C096D05E-E4DC-4C53-A888-75D04929B868}" destId="{827A4CF9-1133-40B4-A724-D34E53635C8E}" srcOrd="0" destOrd="0" parTransId="{468EABCF-C59F-402D-96FA-5E2F6A3B9179}" sibTransId="{4573A8DE-EA60-4D16-8EBB-655B39A69264}"/>
    <dgm:cxn modelId="{8A49DD9C-7C7A-4D95-A786-F4480462F91C}" type="presOf" srcId="{C096D05E-E4DC-4C53-A888-75D04929B868}" destId="{98B55FD9-2F94-4622-B4FE-BE162EE700D4}" srcOrd="0" destOrd="0" presId="urn:microsoft.com/office/officeart/2005/8/layout/pList1#4"/>
    <dgm:cxn modelId="{2B3CD9B5-697E-4213-AECD-0B7A28D74B2F}" type="presOf" srcId="{827A4CF9-1133-40B4-A724-D34E53635C8E}" destId="{FDA28BB5-C7A5-47C7-BD21-9AEAB33F5D9D}" srcOrd="0" destOrd="0" presId="urn:microsoft.com/office/officeart/2005/8/layout/pList1#4"/>
    <dgm:cxn modelId="{49D991E9-A743-44F7-8772-118CF993125B}" type="presParOf" srcId="{98B55FD9-2F94-4622-B4FE-BE162EE700D4}" destId="{B23B14E2-9823-4F40-A083-197EF6C8418B}" srcOrd="0" destOrd="0" presId="urn:microsoft.com/office/officeart/2005/8/layout/pList1#4"/>
    <dgm:cxn modelId="{3490B485-12C8-4D4E-BEB4-BCEAE5D1D7C6}" type="presParOf" srcId="{B23B14E2-9823-4F40-A083-197EF6C8418B}" destId="{32319C82-CBC1-446F-A3DE-BBA38BA7709B}" srcOrd="0" destOrd="0" presId="urn:microsoft.com/office/officeart/2005/8/layout/pList1#4"/>
    <dgm:cxn modelId="{EBA3D9CB-D882-492E-8917-061892ECBB54}" type="presParOf" srcId="{B23B14E2-9823-4F40-A083-197EF6C8418B}" destId="{FDA28BB5-C7A5-47C7-BD21-9AEAB33F5D9D}" srcOrd="1" destOrd="0" presId="urn:microsoft.com/office/officeart/2005/8/layout/pList1#4"/>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E56C3E-7B06-4830-82C5-A25878D3B156}" type="doc">
      <dgm:prSet loTypeId="urn:microsoft.com/office/officeart/2005/8/layout/pList1#5" loCatId="list" qsTypeId="urn:microsoft.com/office/officeart/2005/8/quickstyle/simple1" qsCatId="simple" csTypeId="urn:microsoft.com/office/officeart/2005/8/colors/accent1_2" csCatId="accent1" phldr="1"/>
      <dgm:spPr/>
    </dgm:pt>
    <dgm:pt modelId="{7667E547-6A3E-4CE9-9A11-7AA2D9242A0A}">
      <dgm:prSet phldrT="[Текст]"/>
      <dgm:spPr/>
      <dgm:t>
        <a:bodyPr/>
        <a:lstStyle/>
        <a:p>
          <a:r>
            <a:rPr lang="ru-RU" dirty="0"/>
            <a:t>Разовость </a:t>
          </a:r>
        </a:p>
      </dgm:t>
    </dgm:pt>
    <dgm:pt modelId="{ACA8D1A6-80AE-4B4F-AB1D-A309BF968174}" type="parTrans" cxnId="{1EB1F10C-ED09-45E6-A4DC-3A4ED3FB4ECB}">
      <dgm:prSet/>
      <dgm:spPr/>
      <dgm:t>
        <a:bodyPr/>
        <a:lstStyle/>
        <a:p>
          <a:endParaRPr lang="ru-RU"/>
        </a:p>
      </dgm:t>
    </dgm:pt>
    <dgm:pt modelId="{11D25607-48D7-4A9F-A841-4466C3C4F3D5}" type="sibTrans" cxnId="{1EB1F10C-ED09-45E6-A4DC-3A4ED3FB4ECB}">
      <dgm:prSet/>
      <dgm:spPr/>
      <dgm:t>
        <a:bodyPr/>
        <a:lstStyle/>
        <a:p>
          <a:endParaRPr lang="ru-RU"/>
        </a:p>
      </dgm:t>
    </dgm:pt>
    <dgm:pt modelId="{5860BD0E-C982-4B4E-9AA5-E57B380215C1}" type="pres">
      <dgm:prSet presAssocID="{F7E56C3E-7B06-4830-82C5-A25878D3B156}" presName="Name0" presStyleCnt="0">
        <dgm:presLayoutVars>
          <dgm:dir/>
          <dgm:resizeHandles val="exact"/>
        </dgm:presLayoutVars>
      </dgm:prSet>
      <dgm:spPr/>
    </dgm:pt>
    <dgm:pt modelId="{6BA186DD-9900-461C-9E9E-C8D36159C0BB}" type="pres">
      <dgm:prSet presAssocID="{7667E547-6A3E-4CE9-9A11-7AA2D9242A0A}" presName="compNode" presStyleCnt="0"/>
      <dgm:spPr/>
    </dgm:pt>
    <dgm:pt modelId="{D6B101A6-5456-4E23-BEB8-EE4C1EBE2F20}" type="pres">
      <dgm:prSet presAssocID="{7667E547-6A3E-4CE9-9A11-7AA2D9242A0A}" presName="pictRect" presStyleLbl="node1" presStyleIdx="0" presStyleCnt="1" custLinFactNeighborX="-4319" custLinFactNeighborY="-7346"/>
      <dgm:spPr>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dgm:spPr>
    </dgm:pt>
    <dgm:pt modelId="{D8FFB67D-9FCD-4DC1-9C52-7B72B7B43ED3}" type="pres">
      <dgm:prSet presAssocID="{7667E547-6A3E-4CE9-9A11-7AA2D9242A0A}" presName="textRect" presStyleLbl="revTx" presStyleIdx="0" presStyleCnt="1">
        <dgm:presLayoutVars>
          <dgm:bulletEnabled val="1"/>
        </dgm:presLayoutVars>
      </dgm:prSet>
      <dgm:spPr/>
      <dgm:t>
        <a:bodyPr/>
        <a:lstStyle/>
        <a:p>
          <a:endParaRPr lang="ru-RU"/>
        </a:p>
      </dgm:t>
    </dgm:pt>
  </dgm:ptLst>
  <dgm:cxnLst>
    <dgm:cxn modelId="{F1C20095-B5B4-49D0-B47E-4BE4370B0267}" type="presOf" srcId="{7667E547-6A3E-4CE9-9A11-7AA2D9242A0A}" destId="{D8FFB67D-9FCD-4DC1-9C52-7B72B7B43ED3}" srcOrd="0" destOrd="0" presId="urn:microsoft.com/office/officeart/2005/8/layout/pList1#5"/>
    <dgm:cxn modelId="{1EB1F10C-ED09-45E6-A4DC-3A4ED3FB4ECB}" srcId="{F7E56C3E-7B06-4830-82C5-A25878D3B156}" destId="{7667E547-6A3E-4CE9-9A11-7AA2D9242A0A}" srcOrd="0" destOrd="0" parTransId="{ACA8D1A6-80AE-4B4F-AB1D-A309BF968174}" sibTransId="{11D25607-48D7-4A9F-A841-4466C3C4F3D5}"/>
    <dgm:cxn modelId="{BF4CF5FB-4ABB-470A-8044-CD1217FDF123}" type="presOf" srcId="{F7E56C3E-7B06-4830-82C5-A25878D3B156}" destId="{5860BD0E-C982-4B4E-9AA5-E57B380215C1}" srcOrd="0" destOrd="0" presId="urn:microsoft.com/office/officeart/2005/8/layout/pList1#5"/>
    <dgm:cxn modelId="{5F38952B-24D8-48A4-A510-06208722CF64}" type="presParOf" srcId="{5860BD0E-C982-4B4E-9AA5-E57B380215C1}" destId="{6BA186DD-9900-461C-9E9E-C8D36159C0BB}" srcOrd="0" destOrd="0" presId="urn:microsoft.com/office/officeart/2005/8/layout/pList1#5"/>
    <dgm:cxn modelId="{D840E179-0B7F-4ACA-B9EF-66DCC590E177}" type="presParOf" srcId="{6BA186DD-9900-461C-9E9E-C8D36159C0BB}" destId="{D6B101A6-5456-4E23-BEB8-EE4C1EBE2F20}" srcOrd="0" destOrd="0" presId="urn:microsoft.com/office/officeart/2005/8/layout/pList1#5"/>
    <dgm:cxn modelId="{CC6E2E32-0153-461D-A34F-017C100C144E}" type="presParOf" srcId="{6BA186DD-9900-461C-9E9E-C8D36159C0BB}" destId="{D8FFB67D-9FCD-4DC1-9C52-7B72B7B43ED3}" srcOrd="1" destOrd="0" presId="urn:microsoft.com/office/officeart/2005/8/layout/pList1#5"/>
  </dgm:cxnLst>
  <dgm:bg/>
  <dgm:whole/>
  <dgm:extLst>
    <a:ext uri="http://schemas.microsoft.com/office/drawing/2008/diagram">
      <dsp:dataModelExt xmlns:dsp="http://schemas.microsoft.com/office/drawing/2008/diagram" xmlns="" relId="rId2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84C5833-2986-47DD-AF3A-DAD1075D2C40}"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ru-RU"/>
        </a:p>
      </dgm:t>
    </dgm:pt>
    <dgm:pt modelId="{D7AE6B90-D809-403D-9EF3-E9F074BB1B6B}">
      <dgm:prSet phldrT="[Текст]"/>
      <dgm:spPr>
        <a:solidFill>
          <a:srgbClr val="FFC000"/>
        </a:solidFill>
      </dgm:spPr>
      <dgm:t>
        <a:bodyPr/>
        <a:lstStyle/>
        <a:p>
          <a:r>
            <a:rPr lang="ru-RU" dirty="0"/>
            <a:t>По требованию к качеству и способам его обеспечения</a:t>
          </a:r>
        </a:p>
      </dgm:t>
    </dgm:pt>
    <dgm:pt modelId="{F164958F-5DBB-46E6-B577-E7581E2EDE50}" type="parTrans" cxnId="{42637B15-7E9E-4D0F-82EB-57B48FD04450}">
      <dgm:prSet/>
      <dgm:spPr/>
      <dgm:t>
        <a:bodyPr/>
        <a:lstStyle/>
        <a:p>
          <a:endParaRPr lang="ru-RU"/>
        </a:p>
      </dgm:t>
    </dgm:pt>
    <dgm:pt modelId="{81772172-8C5D-4F6B-A34C-F52C6135E0F1}" type="sibTrans" cxnId="{42637B15-7E9E-4D0F-82EB-57B48FD04450}">
      <dgm:prSet/>
      <dgm:spPr/>
      <dgm:t>
        <a:bodyPr/>
        <a:lstStyle/>
        <a:p>
          <a:endParaRPr lang="ru-RU"/>
        </a:p>
      </dgm:t>
    </dgm:pt>
    <dgm:pt modelId="{79973D22-1531-4742-85AA-8E30FC13820B}">
      <dgm:prSet phldrT="[Текст]"/>
      <dgm:spPr>
        <a:solidFill>
          <a:srgbClr val="FFC000"/>
        </a:solidFill>
      </dgm:spPr>
      <dgm:t>
        <a:bodyPr/>
        <a:lstStyle/>
        <a:p>
          <a:r>
            <a:rPr lang="ru-RU" dirty="0"/>
            <a:t>По сложности  </a:t>
          </a:r>
        </a:p>
      </dgm:t>
    </dgm:pt>
    <dgm:pt modelId="{C723406A-B11F-40C9-B23C-9F454F4E93BD}" type="parTrans" cxnId="{4E2FB6E5-7288-4E64-9CA9-DE924C925129}">
      <dgm:prSet/>
      <dgm:spPr/>
      <dgm:t>
        <a:bodyPr/>
        <a:lstStyle/>
        <a:p>
          <a:endParaRPr lang="ru-RU"/>
        </a:p>
      </dgm:t>
    </dgm:pt>
    <dgm:pt modelId="{17CA31EF-FD4D-4E87-852C-9852A8119AD8}" type="sibTrans" cxnId="{4E2FB6E5-7288-4E64-9CA9-DE924C925129}">
      <dgm:prSet/>
      <dgm:spPr/>
      <dgm:t>
        <a:bodyPr/>
        <a:lstStyle/>
        <a:p>
          <a:endParaRPr lang="ru-RU"/>
        </a:p>
      </dgm:t>
    </dgm:pt>
    <dgm:pt modelId="{3A9F1ACA-7F5A-4C3F-ABA1-06D008039A06}">
      <dgm:prSet phldrT="[Текст]"/>
      <dgm:spPr>
        <a:solidFill>
          <a:srgbClr val="FFC000"/>
        </a:solidFill>
      </dgm:spPr>
      <dgm:t>
        <a:bodyPr/>
        <a:lstStyle/>
        <a:p>
          <a:r>
            <a:rPr lang="ru-RU" dirty="0"/>
            <a:t>По уровню участников </a:t>
          </a:r>
        </a:p>
      </dgm:t>
    </dgm:pt>
    <dgm:pt modelId="{70BB1546-AA97-479A-B41A-DB101F493C70}" type="parTrans" cxnId="{BD1C8F91-28AC-489D-B5DD-CCF6F152C66E}">
      <dgm:prSet/>
      <dgm:spPr/>
      <dgm:t>
        <a:bodyPr/>
        <a:lstStyle/>
        <a:p>
          <a:endParaRPr lang="ru-RU"/>
        </a:p>
      </dgm:t>
    </dgm:pt>
    <dgm:pt modelId="{BBBCEF7C-2E61-4190-BA30-5C4D9E767C14}" type="sibTrans" cxnId="{BD1C8F91-28AC-489D-B5DD-CCF6F152C66E}">
      <dgm:prSet/>
      <dgm:spPr/>
      <dgm:t>
        <a:bodyPr/>
        <a:lstStyle/>
        <a:p>
          <a:endParaRPr lang="ru-RU"/>
        </a:p>
      </dgm:t>
    </dgm:pt>
    <dgm:pt modelId="{E0BEBF41-E8B5-4D86-8D05-6A923514B411}">
      <dgm:prSet phldrT="[Текст]"/>
      <dgm:spPr>
        <a:solidFill>
          <a:srgbClr val="FFC000"/>
        </a:solidFill>
      </dgm:spPr>
      <dgm:t>
        <a:bodyPr/>
        <a:lstStyle/>
        <a:p>
          <a:r>
            <a:rPr lang="ru-RU" dirty="0"/>
            <a:t>По срокам реализации</a:t>
          </a:r>
        </a:p>
      </dgm:t>
    </dgm:pt>
    <dgm:pt modelId="{03CFBB45-1398-4DC9-9C2A-8DA7D520748D}" type="parTrans" cxnId="{733DBBA5-F790-4C4E-974A-7AE8E2BB8854}">
      <dgm:prSet/>
      <dgm:spPr/>
      <dgm:t>
        <a:bodyPr/>
        <a:lstStyle/>
        <a:p>
          <a:endParaRPr lang="ru-RU"/>
        </a:p>
      </dgm:t>
    </dgm:pt>
    <dgm:pt modelId="{875E52C1-46F5-4355-888E-013B010683E6}" type="sibTrans" cxnId="{733DBBA5-F790-4C4E-974A-7AE8E2BB8854}">
      <dgm:prSet/>
      <dgm:spPr/>
      <dgm:t>
        <a:bodyPr/>
        <a:lstStyle/>
        <a:p>
          <a:endParaRPr lang="ru-RU"/>
        </a:p>
      </dgm:t>
    </dgm:pt>
    <dgm:pt modelId="{531ABF67-DD8D-4D67-94E6-FA573E9AD6C0}">
      <dgm:prSet phldrT="[Текст]"/>
      <dgm:spPr>
        <a:solidFill>
          <a:srgbClr val="FFC000"/>
        </a:solidFill>
      </dgm:spPr>
      <dgm:t>
        <a:bodyPr/>
        <a:lstStyle/>
        <a:p>
          <a:r>
            <a:rPr lang="ru-RU" dirty="0"/>
            <a:t>По характеру проектируемых изменений </a:t>
          </a:r>
        </a:p>
      </dgm:t>
    </dgm:pt>
    <dgm:pt modelId="{8BB9005A-2201-47C5-B713-EEF1055F675D}" type="parTrans" cxnId="{39B38932-C28A-4B97-8F8D-9C7EDBDD9827}">
      <dgm:prSet/>
      <dgm:spPr/>
      <dgm:t>
        <a:bodyPr/>
        <a:lstStyle/>
        <a:p>
          <a:endParaRPr lang="ru-RU"/>
        </a:p>
      </dgm:t>
    </dgm:pt>
    <dgm:pt modelId="{3F83BB04-D0E0-4A24-87FB-EFC65C9A0687}" type="sibTrans" cxnId="{39B38932-C28A-4B97-8F8D-9C7EDBDD9827}">
      <dgm:prSet/>
      <dgm:spPr/>
      <dgm:t>
        <a:bodyPr/>
        <a:lstStyle/>
        <a:p>
          <a:endParaRPr lang="ru-RU"/>
        </a:p>
      </dgm:t>
    </dgm:pt>
    <dgm:pt modelId="{784F8E06-D010-477B-B467-1592B6907CA5}">
      <dgm:prSet/>
      <dgm:spPr>
        <a:solidFill>
          <a:srgbClr val="FFC000"/>
        </a:solidFill>
      </dgm:spPr>
      <dgm:t>
        <a:bodyPr/>
        <a:lstStyle/>
        <a:p>
          <a:r>
            <a:rPr lang="ru-RU" dirty="0"/>
            <a:t>По масштабу </a:t>
          </a:r>
        </a:p>
      </dgm:t>
    </dgm:pt>
    <dgm:pt modelId="{964680E6-353A-41F8-A438-4B50A0A51D55}" type="parTrans" cxnId="{842460C0-7482-4BB9-85FF-A00D34E42BE6}">
      <dgm:prSet/>
      <dgm:spPr/>
      <dgm:t>
        <a:bodyPr/>
        <a:lstStyle/>
        <a:p>
          <a:endParaRPr lang="ru-RU"/>
        </a:p>
      </dgm:t>
    </dgm:pt>
    <dgm:pt modelId="{4D90DBCD-75E2-4DC9-95F7-7726871219A0}" type="sibTrans" cxnId="{842460C0-7482-4BB9-85FF-A00D34E42BE6}">
      <dgm:prSet/>
      <dgm:spPr/>
      <dgm:t>
        <a:bodyPr/>
        <a:lstStyle/>
        <a:p>
          <a:endParaRPr lang="ru-RU"/>
        </a:p>
      </dgm:t>
    </dgm:pt>
    <dgm:pt modelId="{CDC81C67-ABAA-4950-BF3B-3CE66FDA18CC}" type="pres">
      <dgm:prSet presAssocID="{784C5833-2986-47DD-AF3A-DAD1075D2C40}" presName="diagram" presStyleCnt="0">
        <dgm:presLayoutVars>
          <dgm:dir/>
          <dgm:resizeHandles val="exact"/>
        </dgm:presLayoutVars>
      </dgm:prSet>
      <dgm:spPr/>
      <dgm:t>
        <a:bodyPr/>
        <a:lstStyle/>
        <a:p>
          <a:endParaRPr lang="ru-RU"/>
        </a:p>
      </dgm:t>
    </dgm:pt>
    <dgm:pt modelId="{0C3E396B-82A0-49FF-96E6-F52EDAA08736}" type="pres">
      <dgm:prSet presAssocID="{D7AE6B90-D809-403D-9EF3-E9F074BB1B6B}" presName="node" presStyleLbl="node1" presStyleIdx="0" presStyleCnt="6" custLinFactX="67397" custLinFactY="65136" custLinFactNeighborX="100000" custLinFactNeighborY="100000">
        <dgm:presLayoutVars>
          <dgm:bulletEnabled val="1"/>
        </dgm:presLayoutVars>
      </dgm:prSet>
      <dgm:spPr/>
      <dgm:t>
        <a:bodyPr/>
        <a:lstStyle/>
        <a:p>
          <a:endParaRPr lang="ru-RU"/>
        </a:p>
      </dgm:t>
    </dgm:pt>
    <dgm:pt modelId="{F7FA8991-CFC7-479E-8536-AA4FD96C9BA8}" type="pres">
      <dgm:prSet presAssocID="{81772172-8C5D-4F6B-A34C-F52C6135E0F1}" presName="sibTrans" presStyleCnt="0"/>
      <dgm:spPr/>
    </dgm:pt>
    <dgm:pt modelId="{C2EA1B2D-B2F8-48DB-A9A6-530FB6B51AAA}" type="pres">
      <dgm:prSet presAssocID="{784F8E06-D010-477B-B467-1592B6907CA5}" presName="node" presStyleLbl="node1" presStyleIdx="1" presStyleCnt="6" custLinFactX="-9557" custLinFactNeighborX="-100000" custLinFactNeighborY="-47935">
        <dgm:presLayoutVars>
          <dgm:bulletEnabled val="1"/>
        </dgm:presLayoutVars>
      </dgm:prSet>
      <dgm:spPr/>
      <dgm:t>
        <a:bodyPr/>
        <a:lstStyle/>
        <a:p>
          <a:endParaRPr lang="ru-RU"/>
        </a:p>
      </dgm:t>
    </dgm:pt>
    <dgm:pt modelId="{2F05207A-731C-4F6D-91CA-44B6154576C5}" type="pres">
      <dgm:prSet presAssocID="{4D90DBCD-75E2-4DC9-95F7-7726871219A0}" presName="sibTrans" presStyleCnt="0"/>
      <dgm:spPr/>
    </dgm:pt>
    <dgm:pt modelId="{40A6BD54-273D-4B04-8013-13A4620E55F4}" type="pres">
      <dgm:prSet presAssocID="{79973D22-1531-4742-85AA-8E30FC13820B}" presName="node" presStyleLbl="node1" presStyleIdx="2" presStyleCnt="6" custLinFactX="-91739" custLinFactNeighborX="-100000" custLinFactNeighborY="60607">
        <dgm:presLayoutVars>
          <dgm:bulletEnabled val="1"/>
        </dgm:presLayoutVars>
      </dgm:prSet>
      <dgm:spPr/>
      <dgm:t>
        <a:bodyPr/>
        <a:lstStyle/>
        <a:p>
          <a:endParaRPr lang="ru-RU"/>
        </a:p>
      </dgm:t>
    </dgm:pt>
    <dgm:pt modelId="{978F6B33-8FF3-4A53-9AC7-F5818DDA39DA}" type="pres">
      <dgm:prSet presAssocID="{17CA31EF-FD4D-4E87-852C-9852A8119AD8}" presName="sibTrans" presStyleCnt="0"/>
      <dgm:spPr/>
    </dgm:pt>
    <dgm:pt modelId="{6C0AF1AF-A692-4EDE-81F9-64E565ED4742}" type="pres">
      <dgm:prSet presAssocID="{3A9F1ACA-7F5A-4C3F-ABA1-06D008039A06}" presName="node" presStyleLbl="node1" presStyleIdx="3" presStyleCnt="6" custLinFactX="89419" custLinFactNeighborX="100000" custLinFactNeighborY="-59014">
        <dgm:presLayoutVars>
          <dgm:bulletEnabled val="1"/>
        </dgm:presLayoutVars>
      </dgm:prSet>
      <dgm:spPr/>
      <dgm:t>
        <a:bodyPr/>
        <a:lstStyle/>
        <a:p>
          <a:endParaRPr lang="ru-RU"/>
        </a:p>
      </dgm:t>
    </dgm:pt>
    <dgm:pt modelId="{AA7989FC-9ECF-460F-AF0F-7582236C12CF}" type="pres">
      <dgm:prSet presAssocID="{BBBCEF7C-2E61-4190-BA30-5C4D9E767C14}" presName="sibTrans" presStyleCnt="0"/>
      <dgm:spPr/>
    </dgm:pt>
    <dgm:pt modelId="{96A08761-B13C-4157-89E4-BD055C6FBD35}" type="pres">
      <dgm:prSet presAssocID="{E0BEBF41-E8B5-4D86-8D05-6A923514B411}" presName="node" presStyleLbl="node1" presStyleIdx="4" presStyleCnt="6" custLinFactNeighborX="-50000" custLinFactNeighborY="50231">
        <dgm:presLayoutVars>
          <dgm:bulletEnabled val="1"/>
        </dgm:presLayoutVars>
      </dgm:prSet>
      <dgm:spPr/>
      <dgm:t>
        <a:bodyPr/>
        <a:lstStyle/>
        <a:p>
          <a:endParaRPr lang="ru-RU"/>
        </a:p>
      </dgm:t>
    </dgm:pt>
    <dgm:pt modelId="{FA54A97D-0897-49BB-AAE2-816C4A2CC3A7}" type="pres">
      <dgm:prSet presAssocID="{875E52C1-46F5-4355-888E-013B010683E6}" presName="sibTrans" presStyleCnt="0"/>
      <dgm:spPr/>
    </dgm:pt>
    <dgm:pt modelId="{77A68382-5B79-425C-97B6-0A0F77C9A568}" type="pres">
      <dgm:prSet presAssocID="{531ABF67-DD8D-4D67-94E6-FA573E9AD6C0}" presName="node" presStyleLbl="node1" presStyleIdx="5" presStyleCnt="6" custLinFactY="-62511" custLinFactNeighborX="-1773" custLinFactNeighborY="-100000">
        <dgm:presLayoutVars>
          <dgm:bulletEnabled val="1"/>
        </dgm:presLayoutVars>
      </dgm:prSet>
      <dgm:spPr/>
      <dgm:t>
        <a:bodyPr/>
        <a:lstStyle/>
        <a:p>
          <a:endParaRPr lang="ru-RU"/>
        </a:p>
      </dgm:t>
    </dgm:pt>
  </dgm:ptLst>
  <dgm:cxnLst>
    <dgm:cxn modelId="{39B38932-C28A-4B97-8F8D-9C7EDBDD9827}" srcId="{784C5833-2986-47DD-AF3A-DAD1075D2C40}" destId="{531ABF67-DD8D-4D67-94E6-FA573E9AD6C0}" srcOrd="5" destOrd="0" parTransId="{8BB9005A-2201-47C5-B713-EEF1055F675D}" sibTransId="{3F83BB04-D0E0-4A24-87FB-EFC65C9A0687}"/>
    <dgm:cxn modelId="{42637B15-7E9E-4D0F-82EB-57B48FD04450}" srcId="{784C5833-2986-47DD-AF3A-DAD1075D2C40}" destId="{D7AE6B90-D809-403D-9EF3-E9F074BB1B6B}" srcOrd="0" destOrd="0" parTransId="{F164958F-5DBB-46E6-B577-E7581E2EDE50}" sibTransId="{81772172-8C5D-4F6B-A34C-F52C6135E0F1}"/>
    <dgm:cxn modelId="{4FB8819A-CD48-423F-AA9C-C9BDFE1751FB}" type="presOf" srcId="{531ABF67-DD8D-4D67-94E6-FA573E9AD6C0}" destId="{77A68382-5B79-425C-97B6-0A0F77C9A568}" srcOrd="0" destOrd="0" presId="urn:microsoft.com/office/officeart/2005/8/layout/default#1"/>
    <dgm:cxn modelId="{AFDC3500-79CD-4A7D-954D-27DFEF9C5328}" type="presOf" srcId="{D7AE6B90-D809-403D-9EF3-E9F074BB1B6B}" destId="{0C3E396B-82A0-49FF-96E6-F52EDAA08736}" srcOrd="0" destOrd="0" presId="urn:microsoft.com/office/officeart/2005/8/layout/default#1"/>
    <dgm:cxn modelId="{733DBBA5-F790-4C4E-974A-7AE8E2BB8854}" srcId="{784C5833-2986-47DD-AF3A-DAD1075D2C40}" destId="{E0BEBF41-E8B5-4D86-8D05-6A923514B411}" srcOrd="4" destOrd="0" parTransId="{03CFBB45-1398-4DC9-9C2A-8DA7D520748D}" sibTransId="{875E52C1-46F5-4355-888E-013B010683E6}"/>
    <dgm:cxn modelId="{05030683-1E53-4AAB-9078-ADF40BB06F5B}" type="presOf" srcId="{79973D22-1531-4742-85AA-8E30FC13820B}" destId="{40A6BD54-273D-4B04-8013-13A4620E55F4}" srcOrd="0" destOrd="0" presId="urn:microsoft.com/office/officeart/2005/8/layout/default#1"/>
    <dgm:cxn modelId="{6AF88C13-5843-41FB-85F3-579E0C8508AF}" type="presOf" srcId="{784F8E06-D010-477B-B467-1592B6907CA5}" destId="{C2EA1B2D-B2F8-48DB-A9A6-530FB6B51AAA}" srcOrd="0" destOrd="0" presId="urn:microsoft.com/office/officeart/2005/8/layout/default#1"/>
    <dgm:cxn modelId="{8434E818-3255-4ED9-B25A-CC31432506C2}" type="presOf" srcId="{784C5833-2986-47DD-AF3A-DAD1075D2C40}" destId="{CDC81C67-ABAA-4950-BF3B-3CE66FDA18CC}" srcOrd="0" destOrd="0" presId="urn:microsoft.com/office/officeart/2005/8/layout/default#1"/>
    <dgm:cxn modelId="{4E2FB6E5-7288-4E64-9CA9-DE924C925129}" srcId="{784C5833-2986-47DD-AF3A-DAD1075D2C40}" destId="{79973D22-1531-4742-85AA-8E30FC13820B}" srcOrd="2" destOrd="0" parTransId="{C723406A-B11F-40C9-B23C-9F454F4E93BD}" sibTransId="{17CA31EF-FD4D-4E87-852C-9852A8119AD8}"/>
    <dgm:cxn modelId="{2FE23956-8725-4CD5-AD1B-064B3497917B}" type="presOf" srcId="{E0BEBF41-E8B5-4D86-8D05-6A923514B411}" destId="{96A08761-B13C-4157-89E4-BD055C6FBD35}" srcOrd="0" destOrd="0" presId="urn:microsoft.com/office/officeart/2005/8/layout/default#1"/>
    <dgm:cxn modelId="{BD1C8F91-28AC-489D-B5DD-CCF6F152C66E}" srcId="{784C5833-2986-47DD-AF3A-DAD1075D2C40}" destId="{3A9F1ACA-7F5A-4C3F-ABA1-06D008039A06}" srcOrd="3" destOrd="0" parTransId="{70BB1546-AA97-479A-B41A-DB101F493C70}" sibTransId="{BBBCEF7C-2E61-4190-BA30-5C4D9E767C14}"/>
    <dgm:cxn modelId="{D2FBA1D2-51CB-49F1-9B6F-516474C5EB3D}" type="presOf" srcId="{3A9F1ACA-7F5A-4C3F-ABA1-06D008039A06}" destId="{6C0AF1AF-A692-4EDE-81F9-64E565ED4742}" srcOrd="0" destOrd="0" presId="urn:microsoft.com/office/officeart/2005/8/layout/default#1"/>
    <dgm:cxn modelId="{842460C0-7482-4BB9-85FF-A00D34E42BE6}" srcId="{784C5833-2986-47DD-AF3A-DAD1075D2C40}" destId="{784F8E06-D010-477B-B467-1592B6907CA5}" srcOrd="1" destOrd="0" parTransId="{964680E6-353A-41F8-A438-4B50A0A51D55}" sibTransId="{4D90DBCD-75E2-4DC9-95F7-7726871219A0}"/>
    <dgm:cxn modelId="{23A80BFA-4E47-4D08-BEC4-4C49C74A6F51}" type="presParOf" srcId="{CDC81C67-ABAA-4950-BF3B-3CE66FDA18CC}" destId="{0C3E396B-82A0-49FF-96E6-F52EDAA08736}" srcOrd="0" destOrd="0" presId="urn:microsoft.com/office/officeart/2005/8/layout/default#1"/>
    <dgm:cxn modelId="{0F152D05-3655-4763-9A1C-682EC9D50477}" type="presParOf" srcId="{CDC81C67-ABAA-4950-BF3B-3CE66FDA18CC}" destId="{F7FA8991-CFC7-479E-8536-AA4FD96C9BA8}" srcOrd="1" destOrd="0" presId="urn:microsoft.com/office/officeart/2005/8/layout/default#1"/>
    <dgm:cxn modelId="{FE13B69D-A089-4ED0-AA67-B42B2FDE236C}" type="presParOf" srcId="{CDC81C67-ABAA-4950-BF3B-3CE66FDA18CC}" destId="{C2EA1B2D-B2F8-48DB-A9A6-530FB6B51AAA}" srcOrd="2" destOrd="0" presId="urn:microsoft.com/office/officeart/2005/8/layout/default#1"/>
    <dgm:cxn modelId="{21DE4A9E-169F-4059-B144-2D3AC8520363}" type="presParOf" srcId="{CDC81C67-ABAA-4950-BF3B-3CE66FDA18CC}" destId="{2F05207A-731C-4F6D-91CA-44B6154576C5}" srcOrd="3" destOrd="0" presId="urn:microsoft.com/office/officeart/2005/8/layout/default#1"/>
    <dgm:cxn modelId="{4D89DB1E-C799-432E-8178-62126AA001BA}" type="presParOf" srcId="{CDC81C67-ABAA-4950-BF3B-3CE66FDA18CC}" destId="{40A6BD54-273D-4B04-8013-13A4620E55F4}" srcOrd="4" destOrd="0" presId="urn:microsoft.com/office/officeart/2005/8/layout/default#1"/>
    <dgm:cxn modelId="{1D4B782D-0CAA-41AA-B06C-3FA57D332288}" type="presParOf" srcId="{CDC81C67-ABAA-4950-BF3B-3CE66FDA18CC}" destId="{978F6B33-8FF3-4A53-9AC7-F5818DDA39DA}" srcOrd="5" destOrd="0" presId="urn:microsoft.com/office/officeart/2005/8/layout/default#1"/>
    <dgm:cxn modelId="{6B723E73-E2AA-4978-BEF0-46CA201FA784}" type="presParOf" srcId="{CDC81C67-ABAA-4950-BF3B-3CE66FDA18CC}" destId="{6C0AF1AF-A692-4EDE-81F9-64E565ED4742}" srcOrd="6" destOrd="0" presId="urn:microsoft.com/office/officeart/2005/8/layout/default#1"/>
    <dgm:cxn modelId="{D53F1065-14C9-4F98-B70F-B0B6BD097FFF}" type="presParOf" srcId="{CDC81C67-ABAA-4950-BF3B-3CE66FDA18CC}" destId="{AA7989FC-9ECF-460F-AF0F-7582236C12CF}" srcOrd="7" destOrd="0" presId="urn:microsoft.com/office/officeart/2005/8/layout/default#1"/>
    <dgm:cxn modelId="{5FFA9EDD-5473-4B0D-9801-DA5B2FB10E6D}" type="presParOf" srcId="{CDC81C67-ABAA-4950-BF3B-3CE66FDA18CC}" destId="{96A08761-B13C-4157-89E4-BD055C6FBD35}" srcOrd="8" destOrd="0" presId="urn:microsoft.com/office/officeart/2005/8/layout/default#1"/>
    <dgm:cxn modelId="{17C250D2-F468-4950-943A-E6142D6F3116}" type="presParOf" srcId="{CDC81C67-ABAA-4950-BF3B-3CE66FDA18CC}" destId="{FA54A97D-0897-49BB-AAE2-816C4A2CC3A7}" srcOrd="9" destOrd="0" presId="urn:microsoft.com/office/officeart/2005/8/layout/default#1"/>
    <dgm:cxn modelId="{AB2845C8-954D-4332-A529-05A1697B15AB}" type="presParOf" srcId="{CDC81C67-ABAA-4950-BF3B-3CE66FDA18CC}" destId="{77A68382-5B79-425C-97B6-0A0F77C9A568}" srcOrd="1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2481236-E38B-460D-A177-EE2A84739480}"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ru-RU"/>
        </a:p>
      </dgm:t>
    </dgm:pt>
    <dgm:pt modelId="{6B3346C0-9524-43B5-9219-96DBBCAFD8B7}">
      <dgm:prSet phldrT="[Текст]"/>
      <dgm:spPr>
        <a:solidFill>
          <a:srgbClr val="00B0F0"/>
        </a:solidFill>
      </dgm:spPr>
      <dgm:t>
        <a:bodyPr/>
        <a:lstStyle/>
        <a:p>
          <a:r>
            <a:rPr lang="ru-RU" dirty="0"/>
            <a:t>Каждый знает свою работу </a:t>
          </a:r>
        </a:p>
      </dgm:t>
    </dgm:pt>
    <dgm:pt modelId="{543C8E1D-AF85-44D0-898C-5E38EA34577E}" type="parTrans" cxnId="{2687A3CE-4FAD-464B-B35F-42E350DD0068}">
      <dgm:prSet/>
      <dgm:spPr/>
      <dgm:t>
        <a:bodyPr/>
        <a:lstStyle/>
        <a:p>
          <a:endParaRPr lang="ru-RU"/>
        </a:p>
      </dgm:t>
    </dgm:pt>
    <dgm:pt modelId="{3E041D55-1210-4FBC-9CC3-10BB9CB51CAD}" type="sibTrans" cxnId="{2687A3CE-4FAD-464B-B35F-42E350DD0068}">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9E1B6D82-3C6A-4A74-B842-05408CC22D46}">
      <dgm:prSet phldrT="[Текст]"/>
      <dgm:spPr>
        <a:solidFill>
          <a:srgbClr val="00B0F0"/>
        </a:solidFill>
      </dgm:spPr>
      <dgm:t>
        <a:bodyPr/>
        <a:lstStyle/>
        <a:p>
          <a:r>
            <a:rPr lang="ru-RU" dirty="0"/>
            <a:t>Ответственность  </a:t>
          </a:r>
        </a:p>
      </dgm:t>
    </dgm:pt>
    <dgm:pt modelId="{1E9F48D7-6944-4B5E-BF38-520B28B24FD2}" type="parTrans" cxnId="{CED0A734-1D18-4D88-BD4B-7B3889C225A3}">
      <dgm:prSet/>
      <dgm:spPr/>
      <dgm:t>
        <a:bodyPr/>
        <a:lstStyle/>
        <a:p>
          <a:endParaRPr lang="ru-RU"/>
        </a:p>
      </dgm:t>
    </dgm:pt>
    <dgm:pt modelId="{E174C3A1-E3BF-4BBD-A6CD-FBC03F121D60}" type="sibTrans" cxnId="{CED0A734-1D18-4D88-BD4B-7B3889C225A3}">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6FA36281-BC4D-4F5A-B912-5FE93A727EA8}">
      <dgm:prSet phldrT="[Текст]"/>
      <dgm:spPr>
        <a:solidFill>
          <a:srgbClr val="00B0F0"/>
        </a:solidFill>
      </dgm:spPr>
      <dgm:t>
        <a:bodyPr/>
        <a:lstStyle/>
        <a:p>
          <a:r>
            <a:rPr lang="ru-RU" dirty="0"/>
            <a:t>Адаптивность </a:t>
          </a:r>
        </a:p>
      </dgm:t>
    </dgm:pt>
    <dgm:pt modelId="{A1F5C1ED-70A2-4DDC-AB40-3026352F61E6}" type="parTrans" cxnId="{4ABC51E7-1F54-46DB-95F2-11C7437EDD97}">
      <dgm:prSet/>
      <dgm:spPr/>
      <dgm:t>
        <a:bodyPr/>
        <a:lstStyle/>
        <a:p>
          <a:endParaRPr lang="ru-RU"/>
        </a:p>
      </dgm:t>
    </dgm:pt>
    <dgm:pt modelId="{F7391E8E-C975-494F-BFFC-91B84CE50071}" type="sibTrans" cxnId="{4ABC51E7-1F54-46DB-95F2-11C7437EDD97}">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F5CEA99E-2B46-4985-BE62-D6C40C1F7A4D}">
      <dgm:prSet phldrT="[Текст]"/>
      <dgm:spPr>
        <a:solidFill>
          <a:srgbClr val="00B0F0"/>
        </a:solidFill>
      </dgm:spPr>
      <dgm:t>
        <a:bodyPr/>
        <a:lstStyle/>
        <a:p>
          <a:r>
            <a:rPr lang="ru-RU" dirty="0"/>
            <a:t>Нацеленность на цель </a:t>
          </a:r>
        </a:p>
      </dgm:t>
    </dgm:pt>
    <dgm:pt modelId="{D41737F6-8244-4A41-AAFA-97FF12E5124D}" type="parTrans" cxnId="{EEC10B36-D898-43B6-9045-544E1528AC77}">
      <dgm:prSet/>
      <dgm:spPr/>
      <dgm:t>
        <a:bodyPr/>
        <a:lstStyle/>
        <a:p>
          <a:endParaRPr lang="ru-RU"/>
        </a:p>
      </dgm:t>
    </dgm:pt>
    <dgm:pt modelId="{F16593EE-6C59-4B4E-9DB5-4443C39447AB}" type="sibTrans" cxnId="{EEC10B36-D898-43B6-9045-544E1528AC77}">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31516A6D-18C4-4DB5-A958-1E0448462401}">
      <dgm:prSet phldrT="[Текст]"/>
      <dgm:spPr>
        <a:solidFill>
          <a:srgbClr val="00B0F0"/>
        </a:solidFill>
      </dgm:spPr>
      <dgm:t>
        <a:bodyPr/>
        <a:lstStyle/>
        <a:p>
          <a:r>
            <a:rPr lang="ru-RU" dirty="0"/>
            <a:t> установленная дата начала и окончания</a:t>
          </a:r>
        </a:p>
      </dgm:t>
    </dgm:pt>
    <dgm:pt modelId="{C4A68515-3077-4103-A5E0-9359F1577826}" type="parTrans" cxnId="{D527A7F6-0862-46F2-BAFA-7E7A5C6440F5}">
      <dgm:prSet/>
      <dgm:spPr/>
      <dgm:t>
        <a:bodyPr/>
        <a:lstStyle/>
        <a:p>
          <a:endParaRPr lang="ru-RU"/>
        </a:p>
      </dgm:t>
    </dgm:pt>
    <dgm:pt modelId="{EBF36D41-D606-477D-B403-34254FC90F4D}" type="sibTrans" cxnId="{D527A7F6-0862-46F2-BAFA-7E7A5C6440F5}">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955E63CF-E4D9-41CD-B07C-113BADA42D76}">
      <dgm:prSet/>
      <dgm:spPr>
        <a:solidFill>
          <a:srgbClr val="00B0F0"/>
        </a:solidFill>
      </dgm:spPr>
      <dgm:t>
        <a:bodyPr/>
        <a:lstStyle/>
        <a:p>
          <a:r>
            <a:rPr lang="ru-RU" dirty="0"/>
            <a:t>Лидерство и порядок </a:t>
          </a:r>
        </a:p>
      </dgm:t>
    </dgm:pt>
    <dgm:pt modelId="{DA3394CE-95EC-4A69-A1F9-525E2D1F6396}" type="parTrans" cxnId="{8DE5A984-3BAA-461E-AFE5-20D0BCA4865C}">
      <dgm:prSet/>
      <dgm:spPr/>
      <dgm:t>
        <a:bodyPr/>
        <a:lstStyle/>
        <a:p>
          <a:endParaRPr lang="ru-RU"/>
        </a:p>
      </dgm:t>
    </dgm:pt>
    <dgm:pt modelId="{FABB1D16-A675-4303-BE56-4FCEFA6C2A3A}" type="sibTrans" cxnId="{8DE5A984-3BAA-461E-AFE5-20D0BCA4865C}">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64F67CA1-99A0-42FA-A1C1-81D89C23448E}">
      <dgm:prSet/>
      <dgm:spPr>
        <a:solidFill>
          <a:srgbClr val="00B0F0"/>
        </a:solidFill>
      </dgm:spPr>
      <dgm:t>
        <a:bodyPr/>
        <a:lstStyle/>
        <a:p>
          <a:r>
            <a:rPr lang="ru-RU" dirty="0"/>
            <a:t>Командная работа </a:t>
          </a:r>
        </a:p>
      </dgm:t>
    </dgm:pt>
    <dgm:pt modelId="{9F37DDFA-8A05-4528-92E5-0B2AB0A0BFA9}" type="parTrans" cxnId="{769E7C18-FA4E-44CB-AA4A-23619B9590D4}">
      <dgm:prSet/>
      <dgm:spPr/>
      <dgm:t>
        <a:bodyPr/>
        <a:lstStyle/>
        <a:p>
          <a:endParaRPr lang="ru-RU"/>
        </a:p>
      </dgm:t>
    </dgm:pt>
    <dgm:pt modelId="{7DD155E7-325E-40A2-850B-48D60A0F34DE}" type="sibTrans" cxnId="{769E7C18-FA4E-44CB-AA4A-23619B9590D4}">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A590B58F-BDBC-48A4-A2B0-5AA5E74D8230}">
      <dgm:prSet/>
      <dgm:spPr>
        <a:solidFill>
          <a:srgbClr val="00B0F0"/>
        </a:solidFill>
      </dgm:spPr>
      <dgm:t>
        <a:bodyPr/>
        <a:lstStyle/>
        <a:p>
          <a:r>
            <a:rPr lang="ru-RU" dirty="0"/>
            <a:t>Коммуникация </a:t>
          </a:r>
        </a:p>
      </dgm:t>
    </dgm:pt>
    <dgm:pt modelId="{4AE07D3F-0DBA-4B6A-AD9A-73D9338E9F59}" type="parTrans" cxnId="{0951463D-6E17-4D2D-B4FA-EFE2F7D125E4}">
      <dgm:prSet/>
      <dgm:spPr/>
      <dgm:t>
        <a:bodyPr/>
        <a:lstStyle/>
        <a:p>
          <a:endParaRPr lang="ru-RU"/>
        </a:p>
      </dgm:t>
    </dgm:pt>
    <dgm:pt modelId="{5B358BCB-60A6-42E1-8934-9744E2C8FE66}" type="sibTrans" cxnId="{0951463D-6E17-4D2D-B4FA-EFE2F7D125E4}">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9D4F8996-76AA-487A-A2A2-E197041FF55A}">
      <dgm:prSet/>
      <dgm:spPr>
        <a:solidFill>
          <a:srgbClr val="00B0F0"/>
        </a:solidFill>
      </dgm:spPr>
      <dgm:t>
        <a:bodyPr/>
        <a:lstStyle/>
        <a:p>
          <a:r>
            <a:rPr lang="ru-RU" dirty="0"/>
            <a:t>Разбивка задач</a:t>
          </a:r>
        </a:p>
      </dgm:t>
    </dgm:pt>
    <dgm:pt modelId="{BB16A3E9-26FD-4D70-8FA7-2FC8E45C12F6}" type="parTrans" cxnId="{55D64DF1-241B-41E3-8613-9A10A10C8D99}">
      <dgm:prSet/>
      <dgm:spPr/>
      <dgm:t>
        <a:bodyPr/>
        <a:lstStyle/>
        <a:p>
          <a:endParaRPr lang="ru-RU"/>
        </a:p>
      </dgm:t>
    </dgm:pt>
    <dgm:pt modelId="{2A914788-4198-438E-B6E1-B8AE69A59FA6}" type="sibTrans" cxnId="{55D64DF1-241B-41E3-8613-9A10A10C8D99}">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534CD1AD-D4A5-4899-8838-9622ABB39F12}" type="pres">
      <dgm:prSet presAssocID="{12481236-E38B-460D-A177-EE2A84739480}" presName="cycle" presStyleCnt="0">
        <dgm:presLayoutVars>
          <dgm:dir/>
          <dgm:resizeHandles val="exact"/>
        </dgm:presLayoutVars>
      </dgm:prSet>
      <dgm:spPr/>
      <dgm:t>
        <a:bodyPr/>
        <a:lstStyle/>
        <a:p>
          <a:endParaRPr lang="ru-RU"/>
        </a:p>
      </dgm:t>
    </dgm:pt>
    <dgm:pt modelId="{86CE7C59-0CA4-4933-8CED-FDDD6E7365D3}" type="pres">
      <dgm:prSet presAssocID="{6B3346C0-9524-43B5-9219-96DBBCAFD8B7}" presName="node" presStyleLbl="node1" presStyleIdx="0" presStyleCnt="9">
        <dgm:presLayoutVars>
          <dgm:bulletEnabled val="1"/>
        </dgm:presLayoutVars>
      </dgm:prSet>
      <dgm:spPr/>
      <dgm:t>
        <a:bodyPr/>
        <a:lstStyle/>
        <a:p>
          <a:endParaRPr lang="ru-RU"/>
        </a:p>
      </dgm:t>
    </dgm:pt>
    <dgm:pt modelId="{5B073A2D-0E66-4F36-840C-665DD4281680}" type="pres">
      <dgm:prSet presAssocID="{6B3346C0-9524-43B5-9219-96DBBCAFD8B7}" presName="spNode" presStyleCnt="0"/>
      <dgm:spPr/>
    </dgm:pt>
    <dgm:pt modelId="{960FC382-668A-4253-B30C-542DF7CB8E61}" type="pres">
      <dgm:prSet presAssocID="{3E041D55-1210-4FBC-9CC3-10BB9CB51CAD}" presName="sibTrans" presStyleLbl="sibTrans1D1" presStyleIdx="0" presStyleCnt="9"/>
      <dgm:spPr/>
      <dgm:t>
        <a:bodyPr/>
        <a:lstStyle/>
        <a:p>
          <a:endParaRPr lang="ru-RU"/>
        </a:p>
      </dgm:t>
    </dgm:pt>
    <dgm:pt modelId="{CE839875-9C77-4BF8-AD32-68C2B2727780}" type="pres">
      <dgm:prSet presAssocID="{955E63CF-E4D9-41CD-B07C-113BADA42D76}" presName="node" presStyleLbl="node1" presStyleIdx="1" presStyleCnt="9">
        <dgm:presLayoutVars>
          <dgm:bulletEnabled val="1"/>
        </dgm:presLayoutVars>
      </dgm:prSet>
      <dgm:spPr/>
      <dgm:t>
        <a:bodyPr/>
        <a:lstStyle/>
        <a:p>
          <a:endParaRPr lang="ru-RU"/>
        </a:p>
      </dgm:t>
    </dgm:pt>
    <dgm:pt modelId="{8885103D-5119-4A10-81BD-FB25ED0F48FC}" type="pres">
      <dgm:prSet presAssocID="{955E63CF-E4D9-41CD-B07C-113BADA42D76}" presName="spNode" presStyleCnt="0"/>
      <dgm:spPr/>
    </dgm:pt>
    <dgm:pt modelId="{ECC85F1B-445C-4F47-AADB-81D764549723}" type="pres">
      <dgm:prSet presAssocID="{FABB1D16-A675-4303-BE56-4FCEFA6C2A3A}" presName="sibTrans" presStyleLbl="sibTrans1D1" presStyleIdx="1" presStyleCnt="9"/>
      <dgm:spPr/>
      <dgm:t>
        <a:bodyPr/>
        <a:lstStyle/>
        <a:p>
          <a:endParaRPr lang="ru-RU"/>
        </a:p>
      </dgm:t>
    </dgm:pt>
    <dgm:pt modelId="{E9C6BB5F-99E6-47FB-BB75-C4766664CFCC}" type="pres">
      <dgm:prSet presAssocID="{64F67CA1-99A0-42FA-A1C1-81D89C23448E}" presName="node" presStyleLbl="node1" presStyleIdx="2" presStyleCnt="9">
        <dgm:presLayoutVars>
          <dgm:bulletEnabled val="1"/>
        </dgm:presLayoutVars>
      </dgm:prSet>
      <dgm:spPr/>
      <dgm:t>
        <a:bodyPr/>
        <a:lstStyle/>
        <a:p>
          <a:endParaRPr lang="ru-RU"/>
        </a:p>
      </dgm:t>
    </dgm:pt>
    <dgm:pt modelId="{C0B3E0DC-643C-4FA6-A2A6-0DA487A9E426}" type="pres">
      <dgm:prSet presAssocID="{64F67CA1-99A0-42FA-A1C1-81D89C23448E}" presName="spNode" presStyleCnt="0"/>
      <dgm:spPr/>
    </dgm:pt>
    <dgm:pt modelId="{D48BA0AA-CDA5-4BDA-94A4-84BB220A1C98}" type="pres">
      <dgm:prSet presAssocID="{7DD155E7-325E-40A2-850B-48D60A0F34DE}" presName="sibTrans" presStyleLbl="sibTrans1D1" presStyleIdx="2" presStyleCnt="9"/>
      <dgm:spPr/>
      <dgm:t>
        <a:bodyPr/>
        <a:lstStyle/>
        <a:p>
          <a:endParaRPr lang="ru-RU"/>
        </a:p>
      </dgm:t>
    </dgm:pt>
    <dgm:pt modelId="{FB94571D-DB83-4467-B078-450737193B41}" type="pres">
      <dgm:prSet presAssocID="{A590B58F-BDBC-48A4-A2B0-5AA5E74D8230}" presName="node" presStyleLbl="node1" presStyleIdx="3" presStyleCnt="9">
        <dgm:presLayoutVars>
          <dgm:bulletEnabled val="1"/>
        </dgm:presLayoutVars>
      </dgm:prSet>
      <dgm:spPr/>
      <dgm:t>
        <a:bodyPr/>
        <a:lstStyle/>
        <a:p>
          <a:endParaRPr lang="ru-RU"/>
        </a:p>
      </dgm:t>
    </dgm:pt>
    <dgm:pt modelId="{61B60695-4032-4D08-90DB-E6B2D264BDA5}" type="pres">
      <dgm:prSet presAssocID="{A590B58F-BDBC-48A4-A2B0-5AA5E74D8230}" presName="spNode" presStyleCnt="0"/>
      <dgm:spPr/>
    </dgm:pt>
    <dgm:pt modelId="{5D37544A-5C63-4598-846C-3F68A64AD305}" type="pres">
      <dgm:prSet presAssocID="{5B358BCB-60A6-42E1-8934-9744E2C8FE66}" presName="sibTrans" presStyleLbl="sibTrans1D1" presStyleIdx="3" presStyleCnt="9"/>
      <dgm:spPr/>
      <dgm:t>
        <a:bodyPr/>
        <a:lstStyle/>
        <a:p>
          <a:endParaRPr lang="ru-RU"/>
        </a:p>
      </dgm:t>
    </dgm:pt>
    <dgm:pt modelId="{919A5168-5E56-4D88-873E-D52A1F2E8D38}" type="pres">
      <dgm:prSet presAssocID="{9D4F8996-76AA-487A-A2A2-E197041FF55A}" presName="node" presStyleLbl="node1" presStyleIdx="4" presStyleCnt="9">
        <dgm:presLayoutVars>
          <dgm:bulletEnabled val="1"/>
        </dgm:presLayoutVars>
      </dgm:prSet>
      <dgm:spPr/>
      <dgm:t>
        <a:bodyPr/>
        <a:lstStyle/>
        <a:p>
          <a:endParaRPr lang="ru-RU"/>
        </a:p>
      </dgm:t>
    </dgm:pt>
    <dgm:pt modelId="{D451628A-4651-4DEC-B2A9-DB55C63B7B53}" type="pres">
      <dgm:prSet presAssocID="{9D4F8996-76AA-487A-A2A2-E197041FF55A}" presName="spNode" presStyleCnt="0"/>
      <dgm:spPr/>
    </dgm:pt>
    <dgm:pt modelId="{15441E81-749C-4BCE-890F-E24A90910DFF}" type="pres">
      <dgm:prSet presAssocID="{2A914788-4198-438E-B6E1-B8AE69A59FA6}" presName="sibTrans" presStyleLbl="sibTrans1D1" presStyleIdx="4" presStyleCnt="9"/>
      <dgm:spPr/>
      <dgm:t>
        <a:bodyPr/>
        <a:lstStyle/>
        <a:p>
          <a:endParaRPr lang="ru-RU"/>
        </a:p>
      </dgm:t>
    </dgm:pt>
    <dgm:pt modelId="{A01A5BB1-656D-4924-9634-5A1931542FA0}" type="pres">
      <dgm:prSet presAssocID="{9E1B6D82-3C6A-4A74-B842-05408CC22D46}" presName="node" presStyleLbl="node1" presStyleIdx="5" presStyleCnt="9">
        <dgm:presLayoutVars>
          <dgm:bulletEnabled val="1"/>
        </dgm:presLayoutVars>
      </dgm:prSet>
      <dgm:spPr/>
      <dgm:t>
        <a:bodyPr/>
        <a:lstStyle/>
        <a:p>
          <a:endParaRPr lang="ru-RU"/>
        </a:p>
      </dgm:t>
    </dgm:pt>
    <dgm:pt modelId="{FCD86949-221F-4C5F-B930-D20E9C74EDDB}" type="pres">
      <dgm:prSet presAssocID="{9E1B6D82-3C6A-4A74-B842-05408CC22D46}" presName="spNode" presStyleCnt="0"/>
      <dgm:spPr/>
    </dgm:pt>
    <dgm:pt modelId="{DC49EF53-79F2-45CD-AABE-5CBAD565E9DA}" type="pres">
      <dgm:prSet presAssocID="{E174C3A1-E3BF-4BBD-A6CD-FBC03F121D60}" presName="sibTrans" presStyleLbl="sibTrans1D1" presStyleIdx="5" presStyleCnt="9"/>
      <dgm:spPr/>
      <dgm:t>
        <a:bodyPr/>
        <a:lstStyle/>
        <a:p>
          <a:endParaRPr lang="ru-RU"/>
        </a:p>
      </dgm:t>
    </dgm:pt>
    <dgm:pt modelId="{4B4CE497-CC5B-4584-8597-5CA528E3803F}" type="pres">
      <dgm:prSet presAssocID="{6FA36281-BC4D-4F5A-B912-5FE93A727EA8}" presName="node" presStyleLbl="node1" presStyleIdx="6" presStyleCnt="9">
        <dgm:presLayoutVars>
          <dgm:bulletEnabled val="1"/>
        </dgm:presLayoutVars>
      </dgm:prSet>
      <dgm:spPr/>
      <dgm:t>
        <a:bodyPr/>
        <a:lstStyle/>
        <a:p>
          <a:endParaRPr lang="ru-RU"/>
        </a:p>
      </dgm:t>
    </dgm:pt>
    <dgm:pt modelId="{52D1151A-FF66-43AC-BF7B-CE40C483FF7F}" type="pres">
      <dgm:prSet presAssocID="{6FA36281-BC4D-4F5A-B912-5FE93A727EA8}" presName="spNode" presStyleCnt="0"/>
      <dgm:spPr/>
    </dgm:pt>
    <dgm:pt modelId="{7F6CDF96-FF2D-4E44-ABB0-B89A318BF7A6}" type="pres">
      <dgm:prSet presAssocID="{F7391E8E-C975-494F-BFFC-91B84CE50071}" presName="sibTrans" presStyleLbl="sibTrans1D1" presStyleIdx="6" presStyleCnt="9"/>
      <dgm:spPr/>
      <dgm:t>
        <a:bodyPr/>
        <a:lstStyle/>
        <a:p>
          <a:endParaRPr lang="ru-RU"/>
        </a:p>
      </dgm:t>
    </dgm:pt>
    <dgm:pt modelId="{950D6E41-2C01-4B83-8C05-81F5685BD916}" type="pres">
      <dgm:prSet presAssocID="{F5CEA99E-2B46-4985-BE62-D6C40C1F7A4D}" presName="node" presStyleLbl="node1" presStyleIdx="7" presStyleCnt="9">
        <dgm:presLayoutVars>
          <dgm:bulletEnabled val="1"/>
        </dgm:presLayoutVars>
      </dgm:prSet>
      <dgm:spPr/>
      <dgm:t>
        <a:bodyPr/>
        <a:lstStyle/>
        <a:p>
          <a:endParaRPr lang="ru-RU"/>
        </a:p>
      </dgm:t>
    </dgm:pt>
    <dgm:pt modelId="{23A2B21B-6F88-49A7-9DC3-EBB145CEA573}" type="pres">
      <dgm:prSet presAssocID="{F5CEA99E-2B46-4985-BE62-D6C40C1F7A4D}" presName="spNode" presStyleCnt="0"/>
      <dgm:spPr/>
    </dgm:pt>
    <dgm:pt modelId="{22FE5B8C-2A4F-4D8A-BBB1-B0CCD924157D}" type="pres">
      <dgm:prSet presAssocID="{F16593EE-6C59-4B4E-9DB5-4443C39447AB}" presName="sibTrans" presStyleLbl="sibTrans1D1" presStyleIdx="7" presStyleCnt="9"/>
      <dgm:spPr/>
      <dgm:t>
        <a:bodyPr/>
        <a:lstStyle/>
        <a:p>
          <a:endParaRPr lang="ru-RU"/>
        </a:p>
      </dgm:t>
    </dgm:pt>
    <dgm:pt modelId="{D2E0E61A-54A8-4E43-92DF-411D24F3D94B}" type="pres">
      <dgm:prSet presAssocID="{31516A6D-18C4-4DB5-A958-1E0448462401}" presName="node" presStyleLbl="node1" presStyleIdx="8" presStyleCnt="9">
        <dgm:presLayoutVars>
          <dgm:bulletEnabled val="1"/>
        </dgm:presLayoutVars>
      </dgm:prSet>
      <dgm:spPr/>
      <dgm:t>
        <a:bodyPr/>
        <a:lstStyle/>
        <a:p>
          <a:endParaRPr lang="ru-RU"/>
        </a:p>
      </dgm:t>
    </dgm:pt>
    <dgm:pt modelId="{AC3DFDDC-9257-41A4-B287-3D2DEFD1ECC8}" type="pres">
      <dgm:prSet presAssocID="{31516A6D-18C4-4DB5-A958-1E0448462401}" presName="spNode" presStyleCnt="0"/>
      <dgm:spPr/>
    </dgm:pt>
    <dgm:pt modelId="{9D4A4DAF-E004-4D28-B0BF-20CEF4E316B5}" type="pres">
      <dgm:prSet presAssocID="{EBF36D41-D606-477D-B403-34254FC90F4D}" presName="sibTrans" presStyleLbl="sibTrans1D1" presStyleIdx="8" presStyleCnt="9"/>
      <dgm:spPr/>
      <dgm:t>
        <a:bodyPr/>
        <a:lstStyle/>
        <a:p>
          <a:endParaRPr lang="ru-RU"/>
        </a:p>
      </dgm:t>
    </dgm:pt>
  </dgm:ptLst>
  <dgm:cxnLst>
    <dgm:cxn modelId="{2123EECD-7BAA-4C8E-9FA8-48E3AE06B8A2}" type="presOf" srcId="{6B3346C0-9524-43B5-9219-96DBBCAFD8B7}" destId="{86CE7C59-0CA4-4933-8CED-FDDD6E7365D3}" srcOrd="0" destOrd="0" presId="urn:microsoft.com/office/officeart/2005/8/layout/cycle5"/>
    <dgm:cxn modelId="{88C3D2BB-1732-4B6A-B429-56544E3751DE}" type="presOf" srcId="{9E1B6D82-3C6A-4A74-B842-05408CC22D46}" destId="{A01A5BB1-656D-4924-9634-5A1931542FA0}" srcOrd="0" destOrd="0" presId="urn:microsoft.com/office/officeart/2005/8/layout/cycle5"/>
    <dgm:cxn modelId="{0E47E82F-3CAE-4D23-8A26-DCBAB720592A}" type="presOf" srcId="{31516A6D-18C4-4DB5-A958-1E0448462401}" destId="{D2E0E61A-54A8-4E43-92DF-411D24F3D94B}" srcOrd="0" destOrd="0" presId="urn:microsoft.com/office/officeart/2005/8/layout/cycle5"/>
    <dgm:cxn modelId="{AED31426-3979-4130-87A6-497ADA35399C}" type="presOf" srcId="{5B358BCB-60A6-42E1-8934-9744E2C8FE66}" destId="{5D37544A-5C63-4598-846C-3F68A64AD305}" srcOrd="0" destOrd="0" presId="urn:microsoft.com/office/officeart/2005/8/layout/cycle5"/>
    <dgm:cxn modelId="{397652D3-6EA0-448E-B528-5706570B64AD}" type="presOf" srcId="{E174C3A1-E3BF-4BBD-A6CD-FBC03F121D60}" destId="{DC49EF53-79F2-45CD-AABE-5CBAD565E9DA}" srcOrd="0" destOrd="0" presId="urn:microsoft.com/office/officeart/2005/8/layout/cycle5"/>
    <dgm:cxn modelId="{61F383E0-E458-45F5-8902-FBC4FF45004E}" type="presOf" srcId="{FABB1D16-A675-4303-BE56-4FCEFA6C2A3A}" destId="{ECC85F1B-445C-4F47-AADB-81D764549723}" srcOrd="0" destOrd="0" presId="urn:microsoft.com/office/officeart/2005/8/layout/cycle5"/>
    <dgm:cxn modelId="{A796E984-DEA6-43DF-9A64-3E5382B359A7}" type="presOf" srcId="{955E63CF-E4D9-41CD-B07C-113BADA42D76}" destId="{CE839875-9C77-4BF8-AD32-68C2B2727780}" srcOrd="0" destOrd="0" presId="urn:microsoft.com/office/officeart/2005/8/layout/cycle5"/>
    <dgm:cxn modelId="{0951463D-6E17-4D2D-B4FA-EFE2F7D125E4}" srcId="{12481236-E38B-460D-A177-EE2A84739480}" destId="{A590B58F-BDBC-48A4-A2B0-5AA5E74D8230}" srcOrd="3" destOrd="0" parTransId="{4AE07D3F-0DBA-4B6A-AD9A-73D9338E9F59}" sibTransId="{5B358BCB-60A6-42E1-8934-9744E2C8FE66}"/>
    <dgm:cxn modelId="{3B774EEF-545C-4B4C-A72E-4EC024AE3083}" type="presOf" srcId="{7DD155E7-325E-40A2-850B-48D60A0F34DE}" destId="{D48BA0AA-CDA5-4BDA-94A4-84BB220A1C98}" srcOrd="0" destOrd="0" presId="urn:microsoft.com/office/officeart/2005/8/layout/cycle5"/>
    <dgm:cxn modelId="{F0BE9F35-E7A9-4D9A-82B0-8FBC4B0ED875}" type="presOf" srcId="{2A914788-4198-438E-B6E1-B8AE69A59FA6}" destId="{15441E81-749C-4BCE-890F-E24A90910DFF}" srcOrd="0" destOrd="0" presId="urn:microsoft.com/office/officeart/2005/8/layout/cycle5"/>
    <dgm:cxn modelId="{EEC10B36-D898-43B6-9045-544E1528AC77}" srcId="{12481236-E38B-460D-A177-EE2A84739480}" destId="{F5CEA99E-2B46-4985-BE62-D6C40C1F7A4D}" srcOrd="7" destOrd="0" parTransId="{D41737F6-8244-4A41-AAFA-97FF12E5124D}" sibTransId="{F16593EE-6C59-4B4E-9DB5-4443C39447AB}"/>
    <dgm:cxn modelId="{793145EA-5FCC-4059-BD25-EC7D5045C4F8}" type="presOf" srcId="{12481236-E38B-460D-A177-EE2A84739480}" destId="{534CD1AD-D4A5-4899-8838-9622ABB39F12}" srcOrd="0" destOrd="0" presId="urn:microsoft.com/office/officeart/2005/8/layout/cycle5"/>
    <dgm:cxn modelId="{F9A67298-3911-44AB-A7FF-481AE26DD108}" type="presOf" srcId="{9D4F8996-76AA-487A-A2A2-E197041FF55A}" destId="{919A5168-5E56-4D88-873E-D52A1F2E8D38}" srcOrd="0" destOrd="0" presId="urn:microsoft.com/office/officeart/2005/8/layout/cycle5"/>
    <dgm:cxn modelId="{55D64DF1-241B-41E3-8613-9A10A10C8D99}" srcId="{12481236-E38B-460D-A177-EE2A84739480}" destId="{9D4F8996-76AA-487A-A2A2-E197041FF55A}" srcOrd="4" destOrd="0" parTransId="{BB16A3E9-26FD-4D70-8FA7-2FC8E45C12F6}" sibTransId="{2A914788-4198-438E-B6E1-B8AE69A59FA6}"/>
    <dgm:cxn modelId="{032EB594-D938-43C5-98F0-D3C270D7D855}" type="presOf" srcId="{A590B58F-BDBC-48A4-A2B0-5AA5E74D8230}" destId="{FB94571D-DB83-4467-B078-450737193B41}" srcOrd="0" destOrd="0" presId="urn:microsoft.com/office/officeart/2005/8/layout/cycle5"/>
    <dgm:cxn modelId="{2687A3CE-4FAD-464B-B35F-42E350DD0068}" srcId="{12481236-E38B-460D-A177-EE2A84739480}" destId="{6B3346C0-9524-43B5-9219-96DBBCAFD8B7}" srcOrd="0" destOrd="0" parTransId="{543C8E1D-AF85-44D0-898C-5E38EA34577E}" sibTransId="{3E041D55-1210-4FBC-9CC3-10BB9CB51CAD}"/>
    <dgm:cxn modelId="{D527A7F6-0862-46F2-BAFA-7E7A5C6440F5}" srcId="{12481236-E38B-460D-A177-EE2A84739480}" destId="{31516A6D-18C4-4DB5-A958-1E0448462401}" srcOrd="8" destOrd="0" parTransId="{C4A68515-3077-4103-A5E0-9359F1577826}" sibTransId="{EBF36D41-D606-477D-B403-34254FC90F4D}"/>
    <dgm:cxn modelId="{E2A249CC-5767-4CE0-B1B1-638E4ADFA24A}" type="presOf" srcId="{F7391E8E-C975-494F-BFFC-91B84CE50071}" destId="{7F6CDF96-FF2D-4E44-ABB0-B89A318BF7A6}" srcOrd="0" destOrd="0" presId="urn:microsoft.com/office/officeart/2005/8/layout/cycle5"/>
    <dgm:cxn modelId="{BAC82406-154A-44D4-B2F0-754116C2465F}" type="presOf" srcId="{6FA36281-BC4D-4F5A-B912-5FE93A727EA8}" destId="{4B4CE497-CC5B-4584-8597-5CA528E3803F}" srcOrd="0" destOrd="0" presId="urn:microsoft.com/office/officeart/2005/8/layout/cycle5"/>
    <dgm:cxn modelId="{3F27B3B9-EE44-43CC-9029-B425A852ECD9}" type="presOf" srcId="{64F67CA1-99A0-42FA-A1C1-81D89C23448E}" destId="{E9C6BB5F-99E6-47FB-BB75-C4766664CFCC}" srcOrd="0" destOrd="0" presId="urn:microsoft.com/office/officeart/2005/8/layout/cycle5"/>
    <dgm:cxn modelId="{769E7C18-FA4E-44CB-AA4A-23619B9590D4}" srcId="{12481236-E38B-460D-A177-EE2A84739480}" destId="{64F67CA1-99A0-42FA-A1C1-81D89C23448E}" srcOrd="2" destOrd="0" parTransId="{9F37DDFA-8A05-4528-92E5-0B2AB0A0BFA9}" sibTransId="{7DD155E7-325E-40A2-850B-48D60A0F34DE}"/>
    <dgm:cxn modelId="{A4B7D6BC-ACFC-4A7E-BC68-942C2A0CE7AF}" type="presOf" srcId="{EBF36D41-D606-477D-B403-34254FC90F4D}" destId="{9D4A4DAF-E004-4D28-B0BF-20CEF4E316B5}" srcOrd="0" destOrd="0" presId="urn:microsoft.com/office/officeart/2005/8/layout/cycle5"/>
    <dgm:cxn modelId="{8DE5A984-3BAA-461E-AFE5-20D0BCA4865C}" srcId="{12481236-E38B-460D-A177-EE2A84739480}" destId="{955E63CF-E4D9-41CD-B07C-113BADA42D76}" srcOrd="1" destOrd="0" parTransId="{DA3394CE-95EC-4A69-A1F9-525E2D1F6396}" sibTransId="{FABB1D16-A675-4303-BE56-4FCEFA6C2A3A}"/>
    <dgm:cxn modelId="{58810126-7EA5-4499-B7E3-B08826915109}" type="presOf" srcId="{3E041D55-1210-4FBC-9CC3-10BB9CB51CAD}" destId="{960FC382-668A-4253-B30C-542DF7CB8E61}" srcOrd="0" destOrd="0" presId="urn:microsoft.com/office/officeart/2005/8/layout/cycle5"/>
    <dgm:cxn modelId="{15AEF90E-D881-4D9B-AAA8-96E5B9136011}" type="presOf" srcId="{F5CEA99E-2B46-4985-BE62-D6C40C1F7A4D}" destId="{950D6E41-2C01-4B83-8C05-81F5685BD916}" srcOrd="0" destOrd="0" presId="urn:microsoft.com/office/officeart/2005/8/layout/cycle5"/>
    <dgm:cxn modelId="{6B6905DC-1CC9-4E7F-A8F5-935582154ED5}" type="presOf" srcId="{F16593EE-6C59-4B4E-9DB5-4443C39447AB}" destId="{22FE5B8C-2A4F-4D8A-BBB1-B0CCD924157D}" srcOrd="0" destOrd="0" presId="urn:microsoft.com/office/officeart/2005/8/layout/cycle5"/>
    <dgm:cxn modelId="{4ABC51E7-1F54-46DB-95F2-11C7437EDD97}" srcId="{12481236-E38B-460D-A177-EE2A84739480}" destId="{6FA36281-BC4D-4F5A-B912-5FE93A727EA8}" srcOrd="6" destOrd="0" parTransId="{A1F5C1ED-70A2-4DDC-AB40-3026352F61E6}" sibTransId="{F7391E8E-C975-494F-BFFC-91B84CE50071}"/>
    <dgm:cxn modelId="{CED0A734-1D18-4D88-BD4B-7B3889C225A3}" srcId="{12481236-E38B-460D-A177-EE2A84739480}" destId="{9E1B6D82-3C6A-4A74-B842-05408CC22D46}" srcOrd="5" destOrd="0" parTransId="{1E9F48D7-6944-4B5E-BF38-520B28B24FD2}" sibTransId="{E174C3A1-E3BF-4BBD-A6CD-FBC03F121D60}"/>
    <dgm:cxn modelId="{C7E21CEE-E785-470F-8AEA-A7E5F32B11C5}" type="presParOf" srcId="{534CD1AD-D4A5-4899-8838-9622ABB39F12}" destId="{86CE7C59-0CA4-4933-8CED-FDDD6E7365D3}" srcOrd="0" destOrd="0" presId="urn:microsoft.com/office/officeart/2005/8/layout/cycle5"/>
    <dgm:cxn modelId="{00B5EA16-06C4-4B42-8065-D51C3A738D4F}" type="presParOf" srcId="{534CD1AD-D4A5-4899-8838-9622ABB39F12}" destId="{5B073A2D-0E66-4F36-840C-665DD4281680}" srcOrd="1" destOrd="0" presId="urn:microsoft.com/office/officeart/2005/8/layout/cycle5"/>
    <dgm:cxn modelId="{4AABF893-38E5-47A0-AF44-C6E0B1DF16DB}" type="presParOf" srcId="{534CD1AD-D4A5-4899-8838-9622ABB39F12}" destId="{960FC382-668A-4253-B30C-542DF7CB8E61}" srcOrd="2" destOrd="0" presId="urn:microsoft.com/office/officeart/2005/8/layout/cycle5"/>
    <dgm:cxn modelId="{6C58C2C2-12CE-4139-A7BD-67128CA29DD7}" type="presParOf" srcId="{534CD1AD-D4A5-4899-8838-9622ABB39F12}" destId="{CE839875-9C77-4BF8-AD32-68C2B2727780}" srcOrd="3" destOrd="0" presId="urn:microsoft.com/office/officeart/2005/8/layout/cycle5"/>
    <dgm:cxn modelId="{099ADB88-7F4D-450E-9C86-CBFCE21AD31A}" type="presParOf" srcId="{534CD1AD-D4A5-4899-8838-9622ABB39F12}" destId="{8885103D-5119-4A10-81BD-FB25ED0F48FC}" srcOrd="4" destOrd="0" presId="urn:microsoft.com/office/officeart/2005/8/layout/cycle5"/>
    <dgm:cxn modelId="{7163ED55-D4F4-4D5C-BF9F-E0A234CD59ED}" type="presParOf" srcId="{534CD1AD-D4A5-4899-8838-9622ABB39F12}" destId="{ECC85F1B-445C-4F47-AADB-81D764549723}" srcOrd="5" destOrd="0" presId="urn:microsoft.com/office/officeart/2005/8/layout/cycle5"/>
    <dgm:cxn modelId="{89A16D5D-178E-4A8D-B397-817C8199ADC1}" type="presParOf" srcId="{534CD1AD-D4A5-4899-8838-9622ABB39F12}" destId="{E9C6BB5F-99E6-47FB-BB75-C4766664CFCC}" srcOrd="6" destOrd="0" presId="urn:microsoft.com/office/officeart/2005/8/layout/cycle5"/>
    <dgm:cxn modelId="{19DE1DD3-911B-4ED6-96B7-76FEF2D4C244}" type="presParOf" srcId="{534CD1AD-D4A5-4899-8838-9622ABB39F12}" destId="{C0B3E0DC-643C-4FA6-A2A6-0DA487A9E426}" srcOrd="7" destOrd="0" presId="urn:microsoft.com/office/officeart/2005/8/layout/cycle5"/>
    <dgm:cxn modelId="{819D0976-3A28-429B-8B34-52B3DB5E9F5E}" type="presParOf" srcId="{534CD1AD-D4A5-4899-8838-9622ABB39F12}" destId="{D48BA0AA-CDA5-4BDA-94A4-84BB220A1C98}" srcOrd="8" destOrd="0" presId="urn:microsoft.com/office/officeart/2005/8/layout/cycle5"/>
    <dgm:cxn modelId="{BD04DD1C-4A0A-4377-A90F-5EF3781CABAB}" type="presParOf" srcId="{534CD1AD-D4A5-4899-8838-9622ABB39F12}" destId="{FB94571D-DB83-4467-B078-450737193B41}" srcOrd="9" destOrd="0" presId="urn:microsoft.com/office/officeart/2005/8/layout/cycle5"/>
    <dgm:cxn modelId="{2E8853BB-C621-4327-8DAC-7882F8776DAE}" type="presParOf" srcId="{534CD1AD-D4A5-4899-8838-9622ABB39F12}" destId="{61B60695-4032-4D08-90DB-E6B2D264BDA5}" srcOrd="10" destOrd="0" presId="urn:microsoft.com/office/officeart/2005/8/layout/cycle5"/>
    <dgm:cxn modelId="{3EBD46DD-1EDA-48AC-88F7-09132A844954}" type="presParOf" srcId="{534CD1AD-D4A5-4899-8838-9622ABB39F12}" destId="{5D37544A-5C63-4598-846C-3F68A64AD305}" srcOrd="11" destOrd="0" presId="urn:microsoft.com/office/officeart/2005/8/layout/cycle5"/>
    <dgm:cxn modelId="{5FB6B9F7-BF12-4976-9667-26285DBFE5D9}" type="presParOf" srcId="{534CD1AD-D4A5-4899-8838-9622ABB39F12}" destId="{919A5168-5E56-4D88-873E-D52A1F2E8D38}" srcOrd="12" destOrd="0" presId="urn:microsoft.com/office/officeart/2005/8/layout/cycle5"/>
    <dgm:cxn modelId="{31B37B05-464B-4084-92D6-E88E08F992FF}" type="presParOf" srcId="{534CD1AD-D4A5-4899-8838-9622ABB39F12}" destId="{D451628A-4651-4DEC-B2A9-DB55C63B7B53}" srcOrd="13" destOrd="0" presId="urn:microsoft.com/office/officeart/2005/8/layout/cycle5"/>
    <dgm:cxn modelId="{D40BF344-FEEE-4779-A8F4-040FFEDEB59D}" type="presParOf" srcId="{534CD1AD-D4A5-4899-8838-9622ABB39F12}" destId="{15441E81-749C-4BCE-890F-E24A90910DFF}" srcOrd="14" destOrd="0" presId="urn:microsoft.com/office/officeart/2005/8/layout/cycle5"/>
    <dgm:cxn modelId="{6F63258E-F15D-4626-A009-0B67C45CE4C6}" type="presParOf" srcId="{534CD1AD-D4A5-4899-8838-9622ABB39F12}" destId="{A01A5BB1-656D-4924-9634-5A1931542FA0}" srcOrd="15" destOrd="0" presId="urn:microsoft.com/office/officeart/2005/8/layout/cycle5"/>
    <dgm:cxn modelId="{918117F6-1E1B-41F0-88D9-CF0E8096AF90}" type="presParOf" srcId="{534CD1AD-D4A5-4899-8838-9622ABB39F12}" destId="{FCD86949-221F-4C5F-B930-D20E9C74EDDB}" srcOrd="16" destOrd="0" presId="urn:microsoft.com/office/officeart/2005/8/layout/cycle5"/>
    <dgm:cxn modelId="{AD3D2D10-C87B-4FB7-ACDC-810C17D48AF5}" type="presParOf" srcId="{534CD1AD-D4A5-4899-8838-9622ABB39F12}" destId="{DC49EF53-79F2-45CD-AABE-5CBAD565E9DA}" srcOrd="17" destOrd="0" presId="urn:microsoft.com/office/officeart/2005/8/layout/cycle5"/>
    <dgm:cxn modelId="{8E55AF5A-E9C5-48D3-A37C-713CDDCDCF79}" type="presParOf" srcId="{534CD1AD-D4A5-4899-8838-9622ABB39F12}" destId="{4B4CE497-CC5B-4584-8597-5CA528E3803F}" srcOrd="18" destOrd="0" presId="urn:microsoft.com/office/officeart/2005/8/layout/cycle5"/>
    <dgm:cxn modelId="{6FF46EFC-2F05-44EE-8B82-BB54F4EF0703}" type="presParOf" srcId="{534CD1AD-D4A5-4899-8838-9622ABB39F12}" destId="{52D1151A-FF66-43AC-BF7B-CE40C483FF7F}" srcOrd="19" destOrd="0" presId="urn:microsoft.com/office/officeart/2005/8/layout/cycle5"/>
    <dgm:cxn modelId="{FB0E28B9-CD36-4D6F-B21C-6F795051D930}" type="presParOf" srcId="{534CD1AD-D4A5-4899-8838-9622ABB39F12}" destId="{7F6CDF96-FF2D-4E44-ABB0-B89A318BF7A6}" srcOrd="20" destOrd="0" presId="urn:microsoft.com/office/officeart/2005/8/layout/cycle5"/>
    <dgm:cxn modelId="{84432948-8A58-448E-8FFB-6EC8CE9E3342}" type="presParOf" srcId="{534CD1AD-D4A5-4899-8838-9622ABB39F12}" destId="{950D6E41-2C01-4B83-8C05-81F5685BD916}" srcOrd="21" destOrd="0" presId="urn:microsoft.com/office/officeart/2005/8/layout/cycle5"/>
    <dgm:cxn modelId="{1A9581B8-9EAD-4816-BE07-16F6D20116E8}" type="presParOf" srcId="{534CD1AD-D4A5-4899-8838-9622ABB39F12}" destId="{23A2B21B-6F88-49A7-9DC3-EBB145CEA573}" srcOrd="22" destOrd="0" presId="urn:microsoft.com/office/officeart/2005/8/layout/cycle5"/>
    <dgm:cxn modelId="{82B9534B-A66F-49BE-B24E-B549C91521E2}" type="presParOf" srcId="{534CD1AD-D4A5-4899-8838-9622ABB39F12}" destId="{22FE5B8C-2A4F-4D8A-BBB1-B0CCD924157D}" srcOrd="23" destOrd="0" presId="urn:microsoft.com/office/officeart/2005/8/layout/cycle5"/>
    <dgm:cxn modelId="{C9729F45-702E-4845-A424-A7D44B5EDCEB}" type="presParOf" srcId="{534CD1AD-D4A5-4899-8838-9622ABB39F12}" destId="{D2E0E61A-54A8-4E43-92DF-411D24F3D94B}" srcOrd="24" destOrd="0" presId="urn:microsoft.com/office/officeart/2005/8/layout/cycle5"/>
    <dgm:cxn modelId="{DBB663A3-51A3-47F3-B6E6-6268CD1B4030}" type="presParOf" srcId="{534CD1AD-D4A5-4899-8838-9622ABB39F12}" destId="{AC3DFDDC-9257-41A4-B287-3D2DEFD1ECC8}" srcOrd="25" destOrd="0" presId="urn:microsoft.com/office/officeart/2005/8/layout/cycle5"/>
    <dgm:cxn modelId="{81E1F355-8446-40EF-9366-881A9A0F2F71}" type="presParOf" srcId="{534CD1AD-D4A5-4899-8838-9622ABB39F12}" destId="{9D4A4DAF-E004-4D28-B0BF-20CEF4E316B5}" srcOrd="26"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F838234-9191-4692-A1BF-1129FDD532F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ru-RU"/>
        </a:p>
      </dgm:t>
    </dgm:pt>
    <dgm:pt modelId="{F93DC184-E62B-4EDF-9953-497F58790AB0}">
      <dgm:prSet phldrT="[Текст]"/>
      <dgm:spPr>
        <a:solidFill>
          <a:srgbClr val="00B0F0"/>
        </a:solidFill>
      </dgm:spPr>
      <dgm:t>
        <a:bodyPr/>
        <a:lstStyle/>
        <a:p>
          <a:r>
            <a:rPr lang="ru-RU" dirty="0"/>
            <a:t>Инициация </a:t>
          </a:r>
        </a:p>
      </dgm:t>
    </dgm:pt>
    <dgm:pt modelId="{6BEAD1AD-DAC1-429C-921D-1E1D4AA35DA1}" type="parTrans" cxnId="{A8C2004F-F12B-40C6-959C-C147F7D5793F}">
      <dgm:prSet/>
      <dgm:spPr/>
      <dgm:t>
        <a:bodyPr/>
        <a:lstStyle/>
        <a:p>
          <a:endParaRPr lang="ru-RU"/>
        </a:p>
      </dgm:t>
    </dgm:pt>
    <dgm:pt modelId="{D9996EAF-03DB-4C12-B17D-D5CE111F60EC}" type="sibTrans" cxnId="{A8C2004F-F12B-40C6-959C-C147F7D5793F}">
      <dgm:prSet/>
      <dgm:spPr/>
      <dgm:t>
        <a:bodyPr/>
        <a:lstStyle/>
        <a:p>
          <a:endParaRPr lang="ru-RU"/>
        </a:p>
      </dgm:t>
    </dgm:pt>
    <dgm:pt modelId="{C7DACA8D-8315-49B5-9CEC-787731A2A762}">
      <dgm:prSet phldrT="[Текст]"/>
      <dgm:spPr>
        <a:solidFill>
          <a:srgbClr val="00B0F0"/>
        </a:solidFill>
      </dgm:spPr>
      <dgm:t>
        <a:bodyPr/>
        <a:lstStyle/>
        <a:p>
          <a:r>
            <a:rPr lang="ru-RU" dirty="0"/>
            <a:t>Разработка </a:t>
          </a:r>
        </a:p>
      </dgm:t>
    </dgm:pt>
    <dgm:pt modelId="{DE077D93-BD37-41D3-B95B-79CFFD030C32}" type="parTrans" cxnId="{FB56CE81-AD1E-48F1-9360-F8EA036CBEB5}">
      <dgm:prSet/>
      <dgm:spPr/>
      <dgm:t>
        <a:bodyPr/>
        <a:lstStyle/>
        <a:p>
          <a:endParaRPr lang="ru-RU"/>
        </a:p>
      </dgm:t>
    </dgm:pt>
    <dgm:pt modelId="{91CDFECA-89C1-4ECC-9D32-639BB3B34E69}" type="sibTrans" cxnId="{FB56CE81-AD1E-48F1-9360-F8EA036CBEB5}">
      <dgm:prSet/>
      <dgm:spPr/>
      <dgm:t>
        <a:bodyPr/>
        <a:lstStyle/>
        <a:p>
          <a:endParaRPr lang="ru-RU"/>
        </a:p>
      </dgm:t>
    </dgm:pt>
    <dgm:pt modelId="{84D799CF-B537-45EC-BBD9-E603AC8AA6EB}">
      <dgm:prSet phldrT="[Текст]"/>
      <dgm:spPr>
        <a:solidFill>
          <a:srgbClr val="00B0F0"/>
        </a:solidFill>
      </dgm:spPr>
      <dgm:t>
        <a:bodyPr/>
        <a:lstStyle/>
        <a:p>
          <a:r>
            <a:rPr lang="ru-RU" dirty="0"/>
            <a:t>Исполнение </a:t>
          </a:r>
        </a:p>
      </dgm:t>
    </dgm:pt>
    <dgm:pt modelId="{50F193A2-8B1D-4D47-B436-4AE4AE4F4A81}" type="parTrans" cxnId="{24450A4B-1D34-4825-9786-B9E5FB29C42C}">
      <dgm:prSet/>
      <dgm:spPr/>
      <dgm:t>
        <a:bodyPr/>
        <a:lstStyle/>
        <a:p>
          <a:endParaRPr lang="ru-RU"/>
        </a:p>
      </dgm:t>
    </dgm:pt>
    <dgm:pt modelId="{A86A317C-EFEC-423B-8EEC-6488068D064B}" type="sibTrans" cxnId="{24450A4B-1D34-4825-9786-B9E5FB29C42C}">
      <dgm:prSet/>
      <dgm:spPr/>
      <dgm:t>
        <a:bodyPr/>
        <a:lstStyle/>
        <a:p>
          <a:endParaRPr lang="ru-RU"/>
        </a:p>
      </dgm:t>
    </dgm:pt>
    <dgm:pt modelId="{F58A7A5A-B57A-4B8D-97F1-58C8DE749351}">
      <dgm:prSet phldrT="[Текст]"/>
      <dgm:spPr>
        <a:solidFill>
          <a:srgbClr val="00B0F0"/>
        </a:solidFill>
      </dgm:spPr>
      <dgm:t>
        <a:bodyPr/>
        <a:lstStyle/>
        <a:p>
          <a:r>
            <a:rPr lang="ru-RU" dirty="0"/>
            <a:t>Контроль и мониторинг </a:t>
          </a:r>
        </a:p>
      </dgm:t>
    </dgm:pt>
    <dgm:pt modelId="{1F13291D-AE9E-4E80-8E64-0269B97210E5}" type="parTrans" cxnId="{20236607-7E99-4BDA-8C90-59D24B960F74}">
      <dgm:prSet/>
      <dgm:spPr/>
      <dgm:t>
        <a:bodyPr/>
        <a:lstStyle/>
        <a:p>
          <a:endParaRPr lang="ru-RU"/>
        </a:p>
      </dgm:t>
    </dgm:pt>
    <dgm:pt modelId="{4EFF8A6E-5A40-4498-819E-CF81A884792D}" type="sibTrans" cxnId="{20236607-7E99-4BDA-8C90-59D24B960F74}">
      <dgm:prSet/>
      <dgm:spPr/>
      <dgm:t>
        <a:bodyPr/>
        <a:lstStyle/>
        <a:p>
          <a:endParaRPr lang="ru-RU"/>
        </a:p>
      </dgm:t>
    </dgm:pt>
    <dgm:pt modelId="{4E9022D0-2806-4360-BE34-00C136B3E45D}">
      <dgm:prSet phldrT="[Текст]"/>
      <dgm:spPr>
        <a:solidFill>
          <a:srgbClr val="00B0F0"/>
        </a:solidFill>
      </dgm:spPr>
      <dgm:t>
        <a:bodyPr/>
        <a:lstStyle/>
        <a:p>
          <a:r>
            <a:rPr lang="ru-RU" dirty="0"/>
            <a:t>Завершение </a:t>
          </a:r>
        </a:p>
      </dgm:t>
    </dgm:pt>
    <dgm:pt modelId="{790CFB1A-58DA-4ACA-8B9C-54EEADC4DCE8}" type="parTrans" cxnId="{7C9DE64C-F91B-4032-9D55-52CB9BD1D690}">
      <dgm:prSet/>
      <dgm:spPr/>
      <dgm:t>
        <a:bodyPr/>
        <a:lstStyle/>
        <a:p>
          <a:endParaRPr lang="ru-RU"/>
        </a:p>
      </dgm:t>
    </dgm:pt>
    <dgm:pt modelId="{77B27C55-DF82-4EB9-97E0-0DDFE7FBE506}" type="sibTrans" cxnId="{7C9DE64C-F91B-4032-9D55-52CB9BD1D690}">
      <dgm:prSet/>
      <dgm:spPr/>
      <dgm:t>
        <a:bodyPr/>
        <a:lstStyle/>
        <a:p>
          <a:endParaRPr lang="ru-RU"/>
        </a:p>
      </dgm:t>
    </dgm:pt>
    <dgm:pt modelId="{0CE3D714-8876-4EBB-84CB-8D5E9993856A}" type="pres">
      <dgm:prSet presAssocID="{BF838234-9191-4692-A1BF-1129FDD532FB}" presName="cycle" presStyleCnt="0">
        <dgm:presLayoutVars>
          <dgm:dir/>
          <dgm:resizeHandles val="exact"/>
        </dgm:presLayoutVars>
      </dgm:prSet>
      <dgm:spPr/>
      <dgm:t>
        <a:bodyPr/>
        <a:lstStyle/>
        <a:p>
          <a:endParaRPr lang="ru-RU"/>
        </a:p>
      </dgm:t>
    </dgm:pt>
    <dgm:pt modelId="{ECEA9C52-B78F-48F3-AA6A-DA549671B04D}" type="pres">
      <dgm:prSet presAssocID="{F93DC184-E62B-4EDF-9953-497F58790AB0}" presName="node" presStyleLbl="node1" presStyleIdx="0" presStyleCnt="5">
        <dgm:presLayoutVars>
          <dgm:bulletEnabled val="1"/>
        </dgm:presLayoutVars>
      </dgm:prSet>
      <dgm:spPr/>
      <dgm:t>
        <a:bodyPr/>
        <a:lstStyle/>
        <a:p>
          <a:endParaRPr lang="ru-RU"/>
        </a:p>
      </dgm:t>
    </dgm:pt>
    <dgm:pt modelId="{41B6A3A0-25B5-4290-A951-D8AEFFE6C69F}" type="pres">
      <dgm:prSet presAssocID="{F93DC184-E62B-4EDF-9953-497F58790AB0}" presName="spNode" presStyleCnt="0"/>
      <dgm:spPr/>
    </dgm:pt>
    <dgm:pt modelId="{D57407D0-1C59-44DA-B08C-5ACD4B599668}" type="pres">
      <dgm:prSet presAssocID="{D9996EAF-03DB-4C12-B17D-D5CE111F60EC}" presName="sibTrans" presStyleLbl="sibTrans1D1" presStyleIdx="0" presStyleCnt="5"/>
      <dgm:spPr/>
      <dgm:t>
        <a:bodyPr/>
        <a:lstStyle/>
        <a:p>
          <a:endParaRPr lang="ru-RU"/>
        </a:p>
      </dgm:t>
    </dgm:pt>
    <dgm:pt modelId="{F3E4C0E0-BCD8-4C03-B457-33B37A422A9D}" type="pres">
      <dgm:prSet presAssocID="{C7DACA8D-8315-49B5-9CEC-787731A2A762}" presName="node" presStyleLbl="node1" presStyleIdx="1" presStyleCnt="5">
        <dgm:presLayoutVars>
          <dgm:bulletEnabled val="1"/>
        </dgm:presLayoutVars>
      </dgm:prSet>
      <dgm:spPr/>
      <dgm:t>
        <a:bodyPr/>
        <a:lstStyle/>
        <a:p>
          <a:endParaRPr lang="ru-RU"/>
        </a:p>
      </dgm:t>
    </dgm:pt>
    <dgm:pt modelId="{18EFE331-8CF3-485D-ADD1-6638DA780163}" type="pres">
      <dgm:prSet presAssocID="{C7DACA8D-8315-49B5-9CEC-787731A2A762}" presName="spNode" presStyleCnt="0"/>
      <dgm:spPr/>
    </dgm:pt>
    <dgm:pt modelId="{7F8EE026-96DE-4217-861C-807B27C6CC5B}" type="pres">
      <dgm:prSet presAssocID="{91CDFECA-89C1-4ECC-9D32-639BB3B34E69}" presName="sibTrans" presStyleLbl="sibTrans1D1" presStyleIdx="1" presStyleCnt="5"/>
      <dgm:spPr/>
      <dgm:t>
        <a:bodyPr/>
        <a:lstStyle/>
        <a:p>
          <a:endParaRPr lang="ru-RU"/>
        </a:p>
      </dgm:t>
    </dgm:pt>
    <dgm:pt modelId="{2020D583-6DEF-44EF-8B3F-75CA97DA9073}" type="pres">
      <dgm:prSet presAssocID="{84D799CF-B537-45EC-BBD9-E603AC8AA6EB}" presName="node" presStyleLbl="node1" presStyleIdx="2" presStyleCnt="5">
        <dgm:presLayoutVars>
          <dgm:bulletEnabled val="1"/>
        </dgm:presLayoutVars>
      </dgm:prSet>
      <dgm:spPr/>
      <dgm:t>
        <a:bodyPr/>
        <a:lstStyle/>
        <a:p>
          <a:endParaRPr lang="ru-RU"/>
        </a:p>
      </dgm:t>
    </dgm:pt>
    <dgm:pt modelId="{42D0C4DE-44A8-4A4E-BA3D-09A3432CE871}" type="pres">
      <dgm:prSet presAssocID="{84D799CF-B537-45EC-BBD9-E603AC8AA6EB}" presName="spNode" presStyleCnt="0"/>
      <dgm:spPr/>
    </dgm:pt>
    <dgm:pt modelId="{58777E46-DC0F-4DA3-894A-63E5853F4447}" type="pres">
      <dgm:prSet presAssocID="{A86A317C-EFEC-423B-8EEC-6488068D064B}" presName="sibTrans" presStyleLbl="sibTrans1D1" presStyleIdx="2" presStyleCnt="5"/>
      <dgm:spPr/>
      <dgm:t>
        <a:bodyPr/>
        <a:lstStyle/>
        <a:p>
          <a:endParaRPr lang="ru-RU"/>
        </a:p>
      </dgm:t>
    </dgm:pt>
    <dgm:pt modelId="{18B72606-4F26-4AFE-8E1F-87FA576F396F}" type="pres">
      <dgm:prSet presAssocID="{F58A7A5A-B57A-4B8D-97F1-58C8DE749351}" presName="node" presStyleLbl="node1" presStyleIdx="3" presStyleCnt="5">
        <dgm:presLayoutVars>
          <dgm:bulletEnabled val="1"/>
        </dgm:presLayoutVars>
      </dgm:prSet>
      <dgm:spPr/>
      <dgm:t>
        <a:bodyPr/>
        <a:lstStyle/>
        <a:p>
          <a:endParaRPr lang="ru-RU"/>
        </a:p>
      </dgm:t>
    </dgm:pt>
    <dgm:pt modelId="{87F0E5FD-1756-4D54-8371-DA03A73AE676}" type="pres">
      <dgm:prSet presAssocID="{F58A7A5A-B57A-4B8D-97F1-58C8DE749351}" presName="spNode" presStyleCnt="0"/>
      <dgm:spPr/>
    </dgm:pt>
    <dgm:pt modelId="{761DF949-3542-4643-BFB0-229FAAC44C3F}" type="pres">
      <dgm:prSet presAssocID="{4EFF8A6E-5A40-4498-819E-CF81A884792D}" presName="sibTrans" presStyleLbl="sibTrans1D1" presStyleIdx="3" presStyleCnt="5"/>
      <dgm:spPr/>
      <dgm:t>
        <a:bodyPr/>
        <a:lstStyle/>
        <a:p>
          <a:endParaRPr lang="ru-RU"/>
        </a:p>
      </dgm:t>
    </dgm:pt>
    <dgm:pt modelId="{E2880071-0FB7-4A7C-A170-7C891400166A}" type="pres">
      <dgm:prSet presAssocID="{4E9022D0-2806-4360-BE34-00C136B3E45D}" presName="node" presStyleLbl="node1" presStyleIdx="4" presStyleCnt="5">
        <dgm:presLayoutVars>
          <dgm:bulletEnabled val="1"/>
        </dgm:presLayoutVars>
      </dgm:prSet>
      <dgm:spPr/>
      <dgm:t>
        <a:bodyPr/>
        <a:lstStyle/>
        <a:p>
          <a:endParaRPr lang="ru-RU"/>
        </a:p>
      </dgm:t>
    </dgm:pt>
    <dgm:pt modelId="{5BFFC3F9-1507-4F97-9A3C-AD52291CB1B0}" type="pres">
      <dgm:prSet presAssocID="{4E9022D0-2806-4360-BE34-00C136B3E45D}" presName="spNode" presStyleCnt="0"/>
      <dgm:spPr/>
    </dgm:pt>
    <dgm:pt modelId="{9E40A591-9CD6-4FCA-A1A2-E93B7D250A30}" type="pres">
      <dgm:prSet presAssocID="{77B27C55-DF82-4EB9-97E0-0DDFE7FBE506}" presName="sibTrans" presStyleLbl="sibTrans1D1" presStyleIdx="4" presStyleCnt="5"/>
      <dgm:spPr/>
      <dgm:t>
        <a:bodyPr/>
        <a:lstStyle/>
        <a:p>
          <a:endParaRPr lang="ru-RU"/>
        </a:p>
      </dgm:t>
    </dgm:pt>
  </dgm:ptLst>
  <dgm:cxnLst>
    <dgm:cxn modelId="{FB56CE81-AD1E-48F1-9360-F8EA036CBEB5}" srcId="{BF838234-9191-4692-A1BF-1129FDD532FB}" destId="{C7DACA8D-8315-49B5-9CEC-787731A2A762}" srcOrd="1" destOrd="0" parTransId="{DE077D93-BD37-41D3-B95B-79CFFD030C32}" sibTransId="{91CDFECA-89C1-4ECC-9D32-639BB3B34E69}"/>
    <dgm:cxn modelId="{72DC634E-70EF-4266-9518-6346A727EBE2}" type="presOf" srcId="{4E9022D0-2806-4360-BE34-00C136B3E45D}" destId="{E2880071-0FB7-4A7C-A170-7C891400166A}" srcOrd="0" destOrd="0" presId="urn:microsoft.com/office/officeart/2005/8/layout/cycle5"/>
    <dgm:cxn modelId="{7C9DE64C-F91B-4032-9D55-52CB9BD1D690}" srcId="{BF838234-9191-4692-A1BF-1129FDD532FB}" destId="{4E9022D0-2806-4360-BE34-00C136B3E45D}" srcOrd="4" destOrd="0" parTransId="{790CFB1A-58DA-4ACA-8B9C-54EEADC4DCE8}" sibTransId="{77B27C55-DF82-4EB9-97E0-0DDFE7FBE506}"/>
    <dgm:cxn modelId="{04550F24-749E-4E77-835A-6B591CC659DF}" type="presOf" srcId="{91CDFECA-89C1-4ECC-9D32-639BB3B34E69}" destId="{7F8EE026-96DE-4217-861C-807B27C6CC5B}" srcOrd="0" destOrd="0" presId="urn:microsoft.com/office/officeart/2005/8/layout/cycle5"/>
    <dgm:cxn modelId="{68592FB2-3DE6-4962-9C34-D7EB158D4D3F}" type="presOf" srcId="{F93DC184-E62B-4EDF-9953-497F58790AB0}" destId="{ECEA9C52-B78F-48F3-AA6A-DA549671B04D}" srcOrd="0" destOrd="0" presId="urn:microsoft.com/office/officeart/2005/8/layout/cycle5"/>
    <dgm:cxn modelId="{D69CE595-7A0A-47C6-B583-489D45E4F7D1}" type="presOf" srcId="{D9996EAF-03DB-4C12-B17D-D5CE111F60EC}" destId="{D57407D0-1C59-44DA-B08C-5ACD4B599668}" srcOrd="0" destOrd="0" presId="urn:microsoft.com/office/officeart/2005/8/layout/cycle5"/>
    <dgm:cxn modelId="{5F96FCFC-E8EB-492F-B421-9017D321AF33}" type="presOf" srcId="{F58A7A5A-B57A-4B8D-97F1-58C8DE749351}" destId="{18B72606-4F26-4AFE-8E1F-87FA576F396F}" srcOrd="0" destOrd="0" presId="urn:microsoft.com/office/officeart/2005/8/layout/cycle5"/>
    <dgm:cxn modelId="{974D7468-01BF-4470-A611-E99B3BBAFE0A}" type="presOf" srcId="{84D799CF-B537-45EC-BBD9-E603AC8AA6EB}" destId="{2020D583-6DEF-44EF-8B3F-75CA97DA9073}" srcOrd="0" destOrd="0" presId="urn:microsoft.com/office/officeart/2005/8/layout/cycle5"/>
    <dgm:cxn modelId="{24450A4B-1D34-4825-9786-B9E5FB29C42C}" srcId="{BF838234-9191-4692-A1BF-1129FDD532FB}" destId="{84D799CF-B537-45EC-BBD9-E603AC8AA6EB}" srcOrd="2" destOrd="0" parTransId="{50F193A2-8B1D-4D47-B436-4AE4AE4F4A81}" sibTransId="{A86A317C-EFEC-423B-8EEC-6488068D064B}"/>
    <dgm:cxn modelId="{A8C2004F-F12B-40C6-959C-C147F7D5793F}" srcId="{BF838234-9191-4692-A1BF-1129FDD532FB}" destId="{F93DC184-E62B-4EDF-9953-497F58790AB0}" srcOrd="0" destOrd="0" parTransId="{6BEAD1AD-DAC1-429C-921D-1E1D4AA35DA1}" sibTransId="{D9996EAF-03DB-4C12-B17D-D5CE111F60EC}"/>
    <dgm:cxn modelId="{1B884079-5EF9-481B-8F21-3F4B3EE4BBFF}" type="presOf" srcId="{77B27C55-DF82-4EB9-97E0-0DDFE7FBE506}" destId="{9E40A591-9CD6-4FCA-A1A2-E93B7D250A30}" srcOrd="0" destOrd="0" presId="urn:microsoft.com/office/officeart/2005/8/layout/cycle5"/>
    <dgm:cxn modelId="{2037A766-F9FC-4145-AB78-355DB13F19B6}" type="presOf" srcId="{BF838234-9191-4692-A1BF-1129FDD532FB}" destId="{0CE3D714-8876-4EBB-84CB-8D5E9993856A}" srcOrd="0" destOrd="0" presId="urn:microsoft.com/office/officeart/2005/8/layout/cycle5"/>
    <dgm:cxn modelId="{4E785CD9-F8D2-4921-83D7-46F5188F0302}" type="presOf" srcId="{4EFF8A6E-5A40-4498-819E-CF81A884792D}" destId="{761DF949-3542-4643-BFB0-229FAAC44C3F}" srcOrd="0" destOrd="0" presId="urn:microsoft.com/office/officeart/2005/8/layout/cycle5"/>
    <dgm:cxn modelId="{A8F82A5A-EEB2-4F0F-B73C-75D12E60C340}" type="presOf" srcId="{C7DACA8D-8315-49B5-9CEC-787731A2A762}" destId="{F3E4C0E0-BCD8-4C03-B457-33B37A422A9D}" srcOrd="0" destOrd="0" presId="urn:microsoft.com/office/officeart/2005/8/layout/cycle5"/>
    <dgm:cxn modelId="{20236607-7E99-4BDA-8C90-59D24B960F74}" srcId="{BF838234-9191-4692-A1BF-1129FDD532FB}" destId="{F58A7A5A-B57A-4B8D-97F1-58C8DE749351}" srcOrd="3" destOrd="0" parTransId="{1F13291D-AE9E-4E80-8E64-0269B97210E5}" sibTransId="{4EFF8A6E-5A40-4498-819E-CF81A884792D}"/>
    <dgm:cxn modelId="{06826BB7-D9B4-4EE0-BD49-D32C6E970957}" type="presOf" srcId="{A86A317C-EFEC-423B-8EEC-6488068D064B}" destId="{58777E46-DC0F-4DA3-894A-63E5853F4447}" srcOrd="0" destOrd="0" presId="urn:microsoft.com/office/officeart/2005/8/layout/cycle5"/>
    <dgm:cxn modelId="{CD805D33-0E14-40DD-8DDB-120760546C8F}" type="presParOf" srcId="{0CE3D714-8876-4EBB-84CB-8D5E9993856A}" destId="{ECEA9C52-B78F-48F3-AA6A-DA549671B04D}" srcOrd="0" destOrd="0" presId="urn:microsoft.com/office/officeart/2005/8/layout/cycle5"/>
    <dgm:cxn modelId="{6AB3CBED-D498-4978-BE50-70FE5457F8E0}" type="presParOf" srcId="{0CE3D714-8876-4EBB-84CB-8D5E9993856A}" destId="{41B6A3A0-25B5-4290-A951-D8AEFFE6C69F}" srcOrd="1" destOrd="0" presId="urn:microsoft.com/office/officeart/2005/8/layout/cycle5"/>
    <dgm:cxn modelId="{1154954E-7595-42F8-8D79-0AED106CD815}" type="presParOf" srcId="{0CE3D714-8876-4EBB-84CB-8D5E9993856A}" destId="{D57407D0-1C59-44DA-B08C-5ACD4B599668}" srcOrd="2" destOrd="0" presId="urn:microsoft.com/office/officeart/2005/8/layout/cycle5"/>
    <dgm:cxn modelId="{DEFC09B5-CDA0-41B4-B7FE-5D30A074332A}" type="presParOf" srcId="{0CE3D714-8876-4EBB-84CB-8D5E9993856A}" destId="{F3E4C0E0-BCD8-4C03-B457-33B37A422A9D}" srcOrd="3" destOrd="0" presId="urn:microsoft.com/office/officeart/2005/8/layout/cycle5"/>
    <dgm:cxn modelId="{E7B8DFFC-DA15-4241-8B7E-8B222F66B209}" type="presParOf" srcId="{0CE3D714-8876-4EBB-84CB-8D5E9993856A}" destId="{18EFE331-8CF3-485D-ADD1-6638DA780163}" srcOrd="4" destOrd="0" presId="urn:microsoft.com/office/officeart/2005/8/layout/cycle5"/>
    <dgm:cxn modelId="{BECDF0A6-3C91-43ED-ABDB-B13E72DEB5EA}" type="presParOf" srcId="{0CE3D714-8876-4EBB-84CB-8D5E9993856A}" destId="{7F8EE026-96DE-4217-861C-807B27C6CC5B}" srcOrd="5" destOrd="0" presId="urn:microsoft.com/office/officeart/2005/8/layout/cycle5"/>
    <dgm:cxn modelId="{79FC78CF-3E5D-4F86-8B9A-7869FF3E8740}" type="presParOf" srcId="{0CE3D714-8876-4EBB-84CB-8D5E9993856A}" destId="{2020D583-6DEF-44EF-8B3F-75CA97DA9073}" srcOrd="6" destOrd="0" presId="urn:microsoft.com/office/officeart/2005/8/layout/cycle5"/>
    <dgm:cxn modelId="{9F8159DB-E9F6-4DB2-A4D3-E82C966F6488}" type="presParOf" srcId="{0CE3D714-8876-4EBB-84CB-8D5E9993856A}" destId="{42D0C4DE-44A8-4A4E-BA3D-09A3432CE871}" srcOrd="7" destOrd="0" presId="urn:microsoft.com/office/officeart/2005/8/layout/cycle5"/>
    <dgm:cxn modelId="{6693FF03-DB27-4511-8B96-95010A3987B9}" type="presParOf" srcId="{0CE3D714-8876-4EBB-84CB-8D5E9993856A}" destId="{58777E46-DC0F-4DA3-894A-63E5853F4447}" srcOrd="8" destOrd="0" presId="urn:microsoft.com/office/officeart/2005/8/layout/cycle5"/>
    <dgm:cxn modelId="{EA9D9BA6-597D-419F-9444-E75B9079DD4F}" type="presParOf" srcId="{0CE3D714-8876-4EBB-84CB-8D5E9993856A}" destId="{18B72606-4F26-4AFE-8E1F-87FA576F396F}" srcOrd="9" destOrd="0" presId="urn:microsoft.com/office/officeart/2005/8/layout/cycle5"/>
    <dgm:cxn modelId="{76EE6C1E-1DD6-4B9A-A2E0-0AD5E80138C0}" type="presParOf" srcId="{0CE3D714-8876-4EBB-84CB-8D5E9993856A}" destId="{87F0E5FD-1756-4D54-8371-DA03A73AE676}" srcOrd="10" destOrd="0" presId="urn:microsoft.com/office/officeart/2005/8/layout/cycle5"/>
    <dgm:cxn modelId="{A8C96631-AE1D-48A8-8BD2-2BBE161F6702}" type="presParOf" srcId="{0CE3D714-8876-4EBB-84CB-8D5E9993856A}" destId="{761DF949-3542-4643-BFB0-229FAAC44C3F}" srcOrd="11" destOrd="0" presId="urn:microsoft.com/office/officeart/2005/8/layout/cycle5"/>
    <dgm:cxn modelId="{36246F02-B407-42FA-9D75-A0D14A89D9B3}" type="presParOf" srcId="{0CE3D714-8876-4EBB-84CB-8D5E9993856A}" destId="{E2880071-0FB7-4A7C-A170-7C891400166A}" srcOrd="12" destOrd="0" presId="urn:microsoft.com/office/officeart/2005/8/layout/cycle5"/>
    <dgm:cxn modelId="{F61BA761-1F62-480A-BFA7-6CE912C85C35}" type="presParOf" srcId="{0CE3D714-8876-4EBB-84CB-8D5E9993856A}" destId="{5BFFC3F9-1507-4F97-9A3C-AD52291CB1B0}" srcOrd="13" destOrd="0" presId="urn:microsoft.com/office/officeart/2005/8/layout/cycle5"/>
    <dgm:cxn modelId="{E64313DD-0F0E-4EF4-A1E9-2B59AB89C68F}" type="presParOf" srcId="{0CE3D714-8876-4EBB-84CB-8D5E9993856A}" destId="{9E40A591-9CD6-4FCA-A1A2-E93B7D250A30}" srcOrd="14"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8D8BE6-04C1-4443-BFA3-BA34C6EECFD6}">
      <dsp:nvSpPr>
        <dsp:cNvPr id="0" name=""/>
        <dsp:cNvSpPr/>
      </dsp:nvSpPr>
      <dsp:spPr>
        <a:xfrm>
          <a:off x="1571323" y="0"/>
          <a:ext cx="2907184" cy="2003050"/>
        </a:xfrm>
        <a:prstGeom prst="roundRect">
          <a:avLst/>
        </a:prstGeom>
        <a:blipFill>
          <a:blip xmlns:r="http://schemas.openxmlformats.org/officeDocument/2006/relationships" r:embed="rId1" cstate="email">
            <a:extLst>
              <a:ext uri="{BEBA8EAE-BF5A-486C-A8C5-ECC9F3942E4B}">
                <a14:imgProps xmlns="" xmlns:a14="http://schemas.microsoft.com/office/drawing/2010/main">
                  <a14:imgLayer r:embed="rId2">
                    <a14:imgEffect>
                      <a14:sharpenSoften amount="78000"/>
                    </a14:imgEffect>
                  </a14:imgLayer>
                </a14:imgProps>
              </a:ext>
              <a:ext uri="{28A0092B-C50C-407E-A947-70E740481C1C}">
                <a14:useLocalDpi xmlns="" xmlns:a14="http://schemas.microsoft.com/office/drawing/2010/main"/>
              </a:ext>
            </a:extLst>
          </a:blip>
          <a:srcRect/>
          <a:stretch>
            <a:fillRect l="-60000" r="-60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C692D9-52BE-4FD7-9BFC-AF097EC6BD45}">
      <dsp:nvSpPr>
        <dsp:cNvPr id="0" name=""/>
        <dsp:cNvSpPr/>
      </dsp:nvSpPr>
      <dsp:spPr>
        <a:xfrm>
          <a:off x="785661" y="2004706"/>
          <a:ext cx="2907184" cy="10785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0" numCol="1" spcCol="1270" anchor="t" anchorCtr="0">
          <a:noAutofit/>
        </a:bodyPr>
        <a:lstStyle/>
        <a:p>
          <a:pPr lvl="0" algn="ctr" defTabSz="1333500">
            <a:lnSpc>
              <a:spcPct val="90000"/>
            </a:lnSpc>
            <a:spcBef>
              <a:spcPct val="0"/>
            </a:spcBef>
            <a:spcAft>
              <a:spcPct val="35000"/>
            </a:spcAft>
          </a:pPr>
          <a:r>
            <a:rPr lang="ru-RU" sz="3000" kern="1200" dirty="0"/>
            <a:t>Уникальность </a:t>
          </a:r>
        </a:p>
      </dsp:txBody>
      <dsp:txXfrm>
        <a:off x="785661" y="2004706"/>
        <a:ext cx="2907184" cy="10785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1B8C4B-42DD-4D98-B6F5-C21857E64E67}">
      <dsp:nvSpPr>
        <dsp:cNvPr id="0" name=""/>
        <dsp:cNvSpPr/>
      </dsp:nvSpPr>
      <dsp:spPr>
        <a:xfrm>
          <a:off x="1146226" y="1064"/>
          <a:ext cx="2116510" cy="1177869"/>
        </a:xfrm>
        <a:prstGeom prst="roundRect">
          <a:avLst/>
        </a:prstGeom>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D264C9-82B1-4E5D-B1A7-6D7C79F5D222}">
      <dsp:nvSpPr>
        <dsp:cNvPr id="0" name=""/>
        <dsp:cNvSpPr/>
      </dsp:nvSpPr>
      <dsp:spPr>
        <a:xfrm>
          <a:off x="1055048" y="958545"/>
          <a:ext cx="2298866" cy="8733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0" numCol="1" spcCol="1270" anchor="t" anchorCtr="0">
          <a:noAutofit/>
        </a:bodyPr>
        <a:lstStyle/>
        <a:p>
          <a:pPr lvl="0" algn="ctr" defTabSz="844550">
            <a:lnSpc>
              <a:spcPct val="90000"/>
            </a:lnSpc>
            <a:spcBef>
              <a:spcPct val="0"/>
            </a:spcBef>
            <a:spcAft>
              <a:spcPct val="35000"/>
            </a:spcAft>
          </a:pPr>
          <a:r>
            <a:rPr lang="ru-RU" sz="1900" kern="1200" dirty="0"/>
            <a:t>Инновационность </a:t>
          </a:r>
        </a:p>
      </dsp:txBody>
      <dsp:txXfrm>
        <a:off x="1055048" y="958545"/>
        <a:ext cx="2298866" cy="87331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6BCDD8-145E-464E-8346-BF79A7AF031E}">
      <dsp:nvSpPr>
        <dsp:cNvPr id="0" name=""/>
        <dsp:cNvSpPr/>
      </dsp:nvSpPr>
      <dsp:spPr>
        <a:xfrm>
          <a:off x="364417" y="0"/>
          <a:ext cx="2981346" cy="1574408"/>
        </a:xfrm>
        <a:prstGeom prst="roundRect">
          <a:avLst/>
        </a:prstGeom>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9B522D-90FD-4252-94AD-1C7D34B1DE15}">
      <dsp:nvSpPr>
        <dsp:cNvPr id="0" name=""/>
        <dsp:cNvSpPr/>
      </dsp:nvSpPr>
      <dsp:spPr>
        <a:xfrm>
          <a:off x="559184" y="1554860"/>
          <a:ext cx="2227395" cy="826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ctr" defTabSz="1066800">
            <a:lnSpc>
              <a:spcPct val="90000"/>
            </a:lnSpc>
            <a:spcBef>
              <a:spcPct val="0"/>
            </a:spcBef>
            <a:spcAft>
              <a:spcPct val="35000"/>
            </a:spcAft>
          </a:pPr>
          <a:r>
            <a:rPr lang="ru-RU" sz="2400" kern="1200" dirty="0"/>
            <a:t>Временная локализация </a:t>
          </a:r>
        </a:p>
      </dsp:txBody>
      <dsp:txXfrm>
        <a:off x="559184" y="1554860"/>
        <a:ext cx="2227395" cy="82636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319C82-CBC1-446F-A3DE-BBA38BA7709B}">
      <dsp:nvSpPr>
        <dsp:cNvPr id="0" name=""/>
        <dsp:cNvSpPr/>
      </dsp:nvSpPr>
      <dsp:spPr>
        <a:xfrm>
          <a:off x="446253" y="113733"/>
          <a:ext cx="2763513" cy="1826623"/>
        </a:xfrm>
        <a:prstGeom prst="roundRect">
          <a:avLst/>
        </a:prstGeom>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A28BB5-C7A5-47C7-BD21-9AEAB33F5D9D}">
      <dsp:nvSpPr>
        <dsp:cNvPr id="0" name=""/>
        <dsp:cNvSpPr/>
      </dsp:nvSpPr>
      <dsp:spPr>
        <a:xfrm>
          <a:off x="289964" y="1451165"/>
          <a:ext cx="2765834" cy="1182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0" numCol="1" spcCol="1270" anchor="t" anchorCtr="0">
          <a:noAutofit/>
        </a:bodyPr>
        <a:lstStyle/>
        <a:p>
          <a:pPr lvl="0" algn="ctr" defTabSz="1022350">
            <a:lnSpc>
              <a:spcPct val="90000"/>
            </a:lnSpc>
            <a:spcBef>
              <a:spcPct val="0"/>
            </a:spcBef>
            <a:spcAft>
              <a:spcPct val="35000"/>
            </a:spcAft>
          </a:pPr>
          <a:endParaRPr lang="ru-RU" sz="2300" kern="1200" dirty="0"/>
        </a:p>
        <a:p>
          <a:pPr lvl="0" algn="ctr" defTabSz="1022350">
            <a:lnSpc>
              <a:spcPct val="90000"/>
            </a:lnSpc>
            <a:spcBef>
              <a:spcPct val="0"/>
            </a:spcBef>
            <a:spcAft>
              <a:spcPct val="35000"/>
            </a:spcAft>
          </a:pPr>
          <a:r>
            <a:rPr lang="ru-RU" sz="2300" kern="1200" dirty="0"/>
            <a:t>Результативность </a:t>
          </a:r>
        </a:p>
      </dsp:txBody>
      <dsp:txXfrm>
        <a:off x="289964" y="1451165"/>
        <a:ext cx="2765834" cy="118246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B101A6-5456-4E23-BEB8-EE4C1EBE2F20}">
      <dsp:nvSpPr>
        <dsp:cNvPr id="0" name=""/>
        <dsp:cNvSpPr/>
      </dsp:nvSpPr>
      <dsp:spPr>
        <a:xfrm>
          <a:off x="330924" y="0"/>
          <a:ext cx="2479800" cy="1708582"/>
        </a:xfrm>
        <a:prstGeom prst="roundRect">
          <a:avLst/>
        </a:prstGeom>
        <a:blipFill>
          <a:blip xmlns:r="http://schemas.openxmlformats.org/officeDocument/2006/relationships" r:embed="rId1" cstate="email">
            <a:extLst>
              <a:ext uri="{28A0092B-C50C-407E-A947-70E740481C1C}">
                <a14:useLocalDpi xmlns="" xmlns:a14="http://schemas.microsoft.com/office/drawing/2010/main"/>
              </a:ext>
            </a:extLst>
          </a:blip>
          <a:srcRect/>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FFB67D-9FCD-4DC1-9C52-7B72B7B43ED3}">
      <dsp:nvSpPr>
        <dsp:cNvPr id="0" name=""/>
        <dsp:cNvSpPr/>
      </dsp:nvSpPr>
      <dsp:spPr>
        <a:xfrm>
          <a:off x="438027" y="1708664"/>
          <a:ext cx="2479800" cy="920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0" numCol="1" spcCol="1270" anchor="t" anchorCtr="0">
          <a:noAutofit/>
        </a:bodyPr>
        <a:lstStyle/>
        <a:p>
          <a:pPr lvl="0" algn="ctr" defTabSz="1511300">
            <a:lnSpc>
              <a:spcPct val="90000"/>
            </a:lnSpc>
            <a:spcBef>
              <a:spcPct val="0"/>
            </a:spcBef>
            <a:spcAft>
              <a:spcPct val="35000"/>
            </a:spcAft>
          </a:pPr>
          <a:r>
            <a:rPr lang="ru-RU" sz="3400" kern="1200" dirty="0"/>
            <a:t>Разовость </a:t>
          </a:r>
        </a:p>
      </dsp:txBody>
      <dsp:txXfrm>
        <a:off x="438027" y="1708664"/>
        <a:ext cx="2479800" cy="92000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3E396B-82A0-49FF-96E6-F52EDAA08736}">
      <dsp:nvSpPr>
        <dsp:cNvPr id="0" name=""/>
        <dsp:cNvSpPr/>
      </dsp:nvSpPr>
      <dsp:spPr>
        <a:xfrm>
          <a:off x="5313218" y="4143890"/>
          <a:ext cx="3174022" cy="1904413"/>
        </a:xfrm>
        <a:prstGeom prst="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a:t>По требованию к качеству и способам его обеспечения</a:t>
          </a:r>
        </a:p>
      </dsp:txBody>
      <dsp:txXfrm>
        <a:off x="5313218" y="4143890"/>
        <a:ext cx="3174022" cy="1904413"/>
      </dsp:txXfrm>
    </dsp:sp>
    <dsp:sp modelId="{C2EA1B2D-B2F8-48DB-A9A6-530FB6B51AAA}">
      <dsp:nvSpPr>
        <dsp:cNvPr id="0" name=""/>
        <dsp:cNvSpPr/>
      </dsp:nvSpPr>
      <dsp:spPr>
        <a:xfrm>
          <a:off x="14060" y="86137"/>
          <a:ext cx="3174022" cy="1904413"/>
        </a:xfrm>
        <a:prstGeom prst="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a:t>По масштабу </a:t>
          </a:r>
        </a:p>
      </dsp:txBody>
      <dsp:txXfrm>
        <a:off x="14060" y="86137"/>
        <a:ext cx="3174022" cy="1904413"/>
      </dsp:txXfrm>
    </dsp:sp>
    <dsp:sp modelId="{40A6BD54-273D-4B04-8013-13A4620E55F4}">
      <dsp:nvSpPr>
        <dsp:cNvPr id="0" name=""/>
        <dsp:cNvSpPr/>
      </dsp:nvSpPr>
      <dsp:spPr>
        <a:xfrm>
          <a:off x="897010" y="2153226"/>
          <a:ext cx="3174022" cy="1904413"/>
        </a:xfrm>
        <a:prstGeom prst="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a:t>По сложности  </a:t>
          </a:r>
        </a:p>
      </dsp:txBody>
      <dsp:txXfrm>
        <a:off x="897010" y="2153226"/>
        <a:ext cx="3174022" cy="1904413"/>
      </dsp:txXfrm>
    </dsp:sp>
    <dsp:sp modelId="{6C0AF1AF-A692-4EDE-81F9-64E565ED4742}">
      <dsp:nvSpPr>
        <dsp:cNvPr id="0" name=""/>
        <dsp:cNvSpPr/>
      </dsp:nvSpPr>
      <dsp:spPr>
        <a:xfrm>
          <a:off x="6012202" y="2096963"/>
          <a:ext cx="3174022" cy="1904413"/>
        </a:xfrm>
        <a:prstGeom prst="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a:t>По уровню участников </a:t>
          </a:r>
        </a:p>
      </dsp:txBody>
      <dsp:txXfrm>
        <a:off x="6012202" y="2096963"/>
        <a:ext cx="3174022" cy="1904413"/>
      </dsp:txXfrm>
    </dsp:sp>
    <dsp:sp modelId="{96A08761-B13C-4157-89E4-BD055C6FBD35}">
      <dsp:nvSpPr>
        <dsp:cNvPr id="0" name=""/>
        <dsp:cNvSpPr/>
      </dsp:nvSpPr>
      <dsp:spPr>
        <a:xfrm>
          <a:off x="1904413" y="4177440"/>
          <a:ext cx="3174022" cy="1904413"/>
        </a:xfrm>
        <a:prstGeom prst="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a:t>По срокам реализации</a:t>
          </a:r>
        </a:p>
      </dsp:txBody>
      <dsp:txXfrm>
        <a:off x="1904413" y="4177440"/>
        <a:ext cx="3174022" cy="1904413"/>
      </dsp:txXfrm>
    </dsp:sp>
    <dsp:sp modelId="{77A68382-5B79-425C-97B6-0A0F77C9A568}">
      <dsp:nvSpPr>
        <dsp:cNvPr id="0" name=""/>
        <dsp:cNvSpPr/>
      </dsp:nvSpPr>
      <dsp:spPr>
        <a:xfrm>
          <a:off x="6926574" y="125952"/>
          <a:ext cx="3174022" cy="1904413"/>
        </a:xfrm>
        <a:prstGeom prst="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a:t>По характеру проектируемых изменений </a:t>
          </a:r>
        </a:p>
      </dsp:txBody>
      <dsp:txXfrm>
        <a:off x="6926574" y="125952"/>
        <a:ext cx="3174022" cy="1904413"/>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CE7C59-0CA4-4933-8CED-FDDD6E7365D3}">
      <dsp:nvSpPr>
        <dsp:cNvPr id="0" name=""/>
        <dsp:cNvSpPr/>
      </dsp:nvSpPr>
      <dsp:spPr>
        <a:xfrm>
          <a:off x="3384945" y="2194"/>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Каждый знает свою работу </a:t>
          </a:r>
        </a:p>
      </dsp:txBody>
      <dsp:txXfrm>
        <a:off x="3384945" y="2194"/>
        <a:ext cx="1103326" cy="717162"/>
      </dsp:txXfrm>
    </dsp:sp>
    <dsp:sp modelId="{960FC382-668A-4253-B30C-542DF7CB8E61}">
      <dsp:nvSpPr>
        <dsp:cNvPr id="0" name=""/>
        <dsp:cNvSpPr/>
      </dsp:nvSpPr>
      <dsp:spPr>
        <a:xfrm>
          <a:off x="1181498" y="360775"/>
          <a:ext cx="5510220" cy="5510220"/>
        </a:xfrm>
        <a:custGeom>
          <a:avLst/>
          <a:gdLst/>
          <a:ahLst/>
          <a:cxnLst/>
          <a:rect l="0" t="0" r="0" b="0"/>
          <a:pathLst>
            <a:path>
              <a:moveTo>
                <a:pt x="3444924" y="87753"/>
              </a:moveTo>
              <a:arcTo wR="2755110" hR="2755110" stAng="17069986" swAng="533316"/>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CE839875-9C77-4BF8-AD32-68C2B2727780}">
      <dsp:nvSpPr>
        <dsp:cNvPr id="0" name=""/>
        <dsp:cNvSpPr/>
      </dsp:nvSpPr>
      <dsp:spPr>
        <a:xfrm>
          <a:off x="5155895" y="646768"/>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Лидерство и порядок </a:t>
          </a:r>
        </a:p>
      </dsp:txBody>
      <dsp:txXfrm>
        <a:off x="5155895" y="646768"/>
        <a:ext cx="1103326" cy="717162"/>
      </dsp:txXfrm>
    </dsp:sp>
    <dsp:sp modelId="{ECC85F1B-445C-4F47-AADB-81D764549723}">
      <dsp:nvSpPr>
        <dsp:cNvPr id="0" name=""/>
        <dsp:cNvSpPr/>
      </dsp:nvSpPr>
      <dsp:spPr>
        <a:xfrm>
          <a:off x="1181498" y="360775"/>
          <a:ext cx="5510220" cy="5510220"/>
        </a:xfrm>
        <a:custGeom>
          <a:avLst/>
          <a:gdLst/>
          <a:ahLst/>
          <a:cxnLst/>
          <a:rect l="0" t="0" r="0" b="0"/>
          <a:pathLst>
            <a:path>
              <a:moveTo>
                <a:pt x="5007751" y="1168844"/>
              </a:moveTo>
              <a:arcTo wR="2755110" hR="2755110" stAng="19490853" swAng="78796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E9C6BB5F-99E6-47FB-BB75-C4766664CFCC}">
      <dsp:nvSpPr>
        <dsp:cNvPr id="0" name=""/>
        <dsp:cNvSpPr/>
      </dsp:nvSpPr>
      <dsp:spPr>
        <a:xfrm>
          <a:off x="6098199" y="2278885"/>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Командная работа </a:t>
          </a:r>
        </a:p>
      </dsp:txBody>
      <dsp:txXfrm>
        <a:off x="6098199" y="2278885"/>
        <a:ext cx="1103326" cy="717162"/>
      </dsp:txXfrm>
    </dsp:sp>
    <dsp:sp modelId="{D48BA0AA-CDA5-4BDA-94A4-84BB220A1C98}">
      <dsp:nvSpPr>
        <dsp:cNvPr id="0" name=""/>
        <dsp:cNvSpPr/>
      </dsp:nvSpPr>
      <dsp:spPr>
        <a:xfrm>
          <a:off x="1181498" y="360775"/>
          <a:ext cx="5510220" cy="5510220"/>
        </a:xfrm>
        <a:custGeom>
          <a:avLst/>
          <a:gdLst/>
          <a:ahLst/>
          <a:cxnLst/>
          <a:rect l="0" t="0" r="0" b="0"/>
          <a:pathLst>
            <a:path>
              <a:moveTo>
                <a:pt x="5507979" y="2866205"/>
              </a:moveTo>
              <a:arcTo wR="2755110" hR="2755110" stAng="21738659" swAng="87548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FB94571D-DB83-4467-B078-450737193B41}">
      <dsp:nvSpPr>
        <dsp:cNvPr id="0" name=""/>
        <dsp:cNvSpPr/>
      </dsp:nvSpPr>
      <dsp:spPr>
        <a:xfrm>
          <a:off x="5770940" y="4134860"/>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Коммуникация </a:t>
          </a:r>
        </a:p>
      </dsp:txBody>
      <dsp:txXfrm>
        <a:off x="5770940" y="4134860"/>
        <a:ext cx="1103326" cy="717162"/>
      </dsp:txXfrm>
    </dsp:sp>
    <dsp:sp modelId="{5D37544A-5C63-4598-846C-3F68A64AD305}">
      <dsp:nvSpPr>
        <dsp:cNvPr id="0" name=""/>
        <dsp:cNvSpPr/>
      </dsp:nvSpPr>
      <dsp:spPr>
        <a:xfrm>
          <a:off x="1181498" y="360775"/>
          <a:ext cx="5510220" cy="5510220"/>
        </a:xfrm>
        <a:custGeom>
          <a:avLst/>
          <a:gdLst/>
          <a:ahLst/>
          <a:cxnLst/>
          <a:rect l="0" t="0" r="0" b="0"/>
          <a:pathLst>
            <a:path>
              <a:moveTo>
                <a:pt x="4780971" y="4622333"/>
              </a:moveTo>
              <a:arcTo wR="2755110" hR="2755110" stAng="2559994" swAng="65346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919A5168-5E56-4D88-873E-D52A1F2E8D38}">
      <dsp:nvSpPr>
        <dsp:cNvPr id="0" name=""/>
        <dsp:cNvSpPr/>
      </dsp:nvSpPr>
      <dsp:spPr>
        <a:xfrm>
          <a:off x="4327248" y="5346261"/>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Разбивка задач</a:t>
          </a:r>
        </a:p>
      </dsp:txBody>
      <dsp:txXfrm>
        <a:off x="4327248" y="5346261"/>
        <a:ext cx="1103326" cy="717162"/>
      </dsp:txXfrm>
    </dsp:sp>
    <dsp:sp modelId="{15441E81-749C-4BCE-890F-E24A90910DFF}">
      <dsp:nvSpPr>
        <dsp:cNvPr id="0" name=""/>
        <dsp:cNvSpPr/>
      </dsp:nvSpPr>
      <dsp:spPr>
        <a:xfrm>
          <a:off x="1181498" y="360775"/>
          <a:ext cx="5510220" cy="5510220"/>
        </a:xfrm>
        <a:custGeom>
          <a:avLst/>
          <a:gdLst/>
          <a:ahLst/>
          <a:cxnLst/>
          <a:rect l="0" t="0" r="0" b="0"/>
          <a:pathLst>
            <a:path>
              <a:moveTo>
                <a:pt x="2990527" y="5500144"/>
              </a:moveTo>
              <a:arcTo wR="2755110" hR="2755110" stAng="5105894" swAng="58821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A01A5BB1-656D-4924-9634-5A1931542FA0}">
      <dsp:nvSpPr>
        <dsp:cNvPr id="0" name=""/>
        <dsp:cNvSpPr/>
      </dsp:nvSpPr>
      <dsp:spPr>
        <a:xfrm>
          <a:off x="2442641" y="5346261"/>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Ответственность  </a:t>
          </a:r>
        </a:p>
      </dsp:txBody>
      <dsp:txXfrm>
        <a:off x="2442641" y="5346261"/>
        <a:ext cx="1103326" cy="717162"/>
      </dsp:txXfrm>
    </dsp:sp>
    <dsp:sp modelId="{DC49EF53-79F2-45CD-AABE-5CBAD565E9DA}">
      <dsp:nvSpPr>
        <dsp:cNvPr id="0" name=""/>
        <dsp:cNvSpPr/>
      </dsp:nvSpPr>
      <dsp:spPr>
        <a:xfrm>
          <a:off x="1181498" y="360775"/>
          <a:ext cx="5510220" cy="5510220"/>
        </a:xfrm>
        <a:custGeom>
          <a:avLst/>
          <a:gdLst/>
          <a:ahLst/>
          <a:cxnLst/>
          <a:rect l="0" t="0" r="0" b="0"/>
          <a:pathLst>
            <a:path>
              <a:moveTo>
                <a:pt x="1118534" y="4971470"/>
              </a:moveTo>
              <a:arcTo wR="2755110" hR="2755110" stAng="7586545" swAng="65346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4B4CE497-CC5B-4584-8597-5CA528E3803F}">
      <dsp:nvSpPr>
        <dsp:cNvPr id="0" name=""/>
        <dsp:cNvSpPr/>
      </dsp:nvSpPr>
      <dsp:spPr>
        <a:xfrm>
          <a:off x="998949" y="4134860"/>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Адаптивность </a:t>
          </a:r>
        </a:p>
      </dsp:txBody>
      <dsp:txXfrm>
        <a:off x="998949" y="4134860"/>
        <a:ext cx="1103326" cy="717162"/>
      </dsp:txXfrm>
    </dsp:sp>
    <dsp:sp modelId="{7F6CDF96-FF2D-4E44-ABB0-B89A318BF7A6}">
      <dsp:nvSpPr>
        <dsp:cNvPr id="0" name=""/>
        <dsp:cNvSpPr/>
      </dsp:nvSpPr>
      <dsp:spPr>
        <a:xfrm>
          <a:off x="1181498" y="360775"/>
          <a:ext cx="5510220" cy="5510220"/>
        </a:xfrm>
        <a:custGeom>
          <a:avLst/>
          <a:gdLst/>
          <a:ahLst/>
          <a:cxnLst/>
          <a:rect l="0" t="0" r="0" b="0"/>
          <a:pathLst>
            <a:path>
              <a:moveTo>
                <a:pt x="119015" y="3556134"/>
              </a:moveTo>
              <a:arcTo wR="2755110" hR="2755110" stAng="9785860" swAng="87548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950D6E41-2C01-4B83-8C05-81F5685BD916}">
      <dsp:nvSpPr>
        <dsp:cNvPr id="0" name=""/>
        <dsp:cNvSpPr/>
      </dsp:nvSpPr>
      <dsp:spPr>
        <a:xfrm>
          <a:off x="671691" y="2278885"/>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Нацеленность на цель </a:t>
          </a:r>
        </a:p>
      </dsp:txBody>
      <dsp:txXfrm>
        <a:off x="671691" y="2278885"/>
        <a:ext cx="1103326" cy="717162"/>
      </dsp:txXfrm>
    </dsp:sp>
    <dsp:sp modelId="{22FE5B8C-2A4F-4D8A-BBB1-B0CCD924157D}">
      <dsp:nvSpPr>
        <dsp:cNvPr id="0" name=""/>
        <dsp:cNvSpPr/>
      </dsp:nvSpPr>
      <dsp:spPr>
        <a:xfrm>
          <a:off x="1181498" y="360775"/>
          <a:ext cx="5510220" cy="5510220"/>
        </a:xfrm>
        <a:custGeom>
          <a:avLst/>
          <a:gdLst/>
          <a:ahLst/>
          <a:cxnLst/>
          <a:rect l="0" t="0" r="0" b="0"/>
          <a:pathLst>
            <a:path>
              <a:moveTo>
                <a:pt x="200972" y="1722146"/>
              </a:moveTo>
              <a:arcTo wR="2755110" hR="2755110" stAng="12121186" swAng="787961"/>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 modelId="{D2E0E61A-54A8-4E43-92DF-411D24F3D94B}">
      <dsp:nvSpPr>
        <dsp:cNvPr id="0" name=""/>
        <dsp:cNvSpPr/>
      </dsp:nvSpPr>
      <dsp:spPr>
        <a:xfrm>
          <a:off x="1613994" y="646768"/>
          <a:ext cx="1103326" cy="717162"/>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ru-RU" sz="900" kern="1200" dirty="0"/>
            <a:t> установленная дата начала и окончания</a:t>
          </a:r>
        </a:p>
      </dsp:txBody>
      <dsp:txXfrm>
        <a:off x="1613994" y="646768"/>
        <a:ext cx="1103326" cy="717162"/>
      </dsp:txXfrm>
    </dsp:sp>
    <dsp:sp modelId="{9D4A4DAF-E004-4D28-B0BF-20CEF4E316B5}">
      <dsp:nvSpPr>
        <dsp:cNvPr id="0" name=""/>
        <dsp:cNvSpPr/>
      </dsp:nvSpPr>
      <dsp:spPr>
        <a:xfrm>
          <a:off x="1181498" y="360775"/>
          <a:ext cx="5510220" cy="5510220"/>
        </a:xfrm>
        <a:custGeom>
          <a:avLst/>
          <a:gdLst/>
          <a:ahLst/>
          <a:cxnLst/>
          <a:rect l="0" t="0" r="0" b="0"/>
          <a:pathLst>
            <a:path>
              <a:moveTo>
                <a:pt x="1661437" y="226372"/>
              </a:moveTo>
              <a:arcTo wR="2755110" hR="2755110" stAng="14796698" swAng="533316"/>
            </a:path>
          </a:pathLst>
        </a:custGeom>
        <a:noFill/>
        <a:ln w="12700" cap="rnd" cmpd="sng" algn="ctr">
          <a:solidFill>
            <a:schemeClr val="dk1"/>
          </a:solidFill>
          <a:prstDash val="solid"/>
          <a:tailEnd type="arrow"/>
        </a:ln>
        <a:effectLst/>
      </dsp:spPr>
      <dsp:style>
        <a:lnRef idx="1">
          <a:schemeClr val="dk1"/>
        </a:lnRef>
        <a:fillRef idx="0">
          <a:schemeClr val="dk1"/>
        </a:fillRef>
        <a:effectRef idx="0">
          <a:schemeClr val="dk1"/>
        </a:effectRef>
        <a:fontRef idx="minor">
          <a:schemeClr val="tx1"/>
        </a:fontRef>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EA9C52-B78F-48F3-AA6A-DA549671B04D}">
      <dsp:nvSpPr>
        <dsp:cNvPr id="0" name=""/>
        <dsp:cNvSpPr/>
      </dsp:nvSpPr>
      <dsp:spPr>
        <a:xfrm>
          <a:off x="3445923" y="3272"/>
          <a:ext cx="1675377" cy="1088995"/>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a:t>Инициация </a:t>
          </a:r>
        </a:p>
      </dsp:txBody>
      <dsp:txXfrm>
        <a:off x="3445923" y="3272"/>
        <a:ext cx="1675377" cy="1088995"/>
      </dsp:txXfrm>
    </dsp:sp>
    <dsp:sp modelId="{D57407D0-1C59-44DA-B08C-5ACD4B599668}">
      <dsp:nvSpPr>
        <dsp:cNvPr id="0" name=""/>
        <dsp:cNvSpPr/>
      </dsp:nvSpPr>
      <dsp:spPr>
        <a:xfrm>
          <a:off x="2107843" y="547769"/>
          <a:ext cx="4351536" cy="4351536"/>
        </a:xfrm>
        <a:custGeom>
          <a:avLst/>
          <a:gdLst/>
          <a:ahLst/>
          <a:cxnLst/>
          <a:rect l="0" t="0" r="0" b="0"/>
          <a:pathLst>
            <a:path>
              <a:moveTo>
                <a:pt x="3237918" y="276872"/>
              </a:moveTo>
              <a:arcTo wR="2175768" hR="2175768" stAng="17953232" swAng="1211861"/>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3E4C0E0-BCD8-4C03-B457-33B37A422A9D}">
      <dsp:nvSpPr>
        <dsp:cNvPr id="0" name=""/>
        <dsp:cNvSpPr/>
      </dsp:nvSpPr>
      <dsp:spPr>
        <a:xfrm>
          <a:off x="5515201" y="1506691"/>
          <a:ext cx="1675377" cy="1088995"/>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a:t>Разработка </a:t>
          </a:r>
        </a:p>
      </dsp:txBody>
      <dsp:txXfrm>
        <a:off x="5515201" y="1506691"/>
        <a:ext cx="1675377" cy="1088995"/>
      </dsp:txXfrm>
    </dsp:sp>
    <dsp:sp modelId="{7F8EE026-96DE-4217-861C-807B27C6CC5B}">
      <dsp:nvSpPr>
        <dsp:cNvPr id="0" name=""/>
        <dsp:cNvSpPr/>
      </dsp:nvSpPr>
      <dsp:spPr>
        <a:xfrm>
          <a:off x="2107843" y="547769"/>
          <a:ext cx="4351536" cy="4351536"/>
        </a:xfrm>
        <a:custGeom>
          <a:avLst/>
          <a:gdLst/>
          <a:ahLst/>
          <a:cxnLst/>
          <a:rect l="0" t="0" r="0" b="0"/>
          <a:pathLst>
            <a:path>
              <a:moveTo>
                <a:pt x="4346321" y="2326315"/>
              </a:moveTo>
              <a:arcTo wR="2175768" hR="2175768" stAng="21838056" swAng="1359975"/>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020D583-6DEF-44EF-8B3F-75CA97DA9073}">
      <dsp:nvSpPr>
        <dsp:cNvPr id="0" name=""/>
        <dsp:cNvSpPr/>
      </dsp:nvSpPr>
      <dsp:spPr>
        <a:xfrm>
          <a:off x="4724807" y="3939274"/>
          <a:ext cx="1675377" cy="1088995"/>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a:t>Исполнение </a:t>
          </a:r>
        </a:p>
      </dsp:txBody>
      <dsp:txXfrm>
        <a:off x="4724807" y="3939274"/>
        <a:ext cx="1675377" cy="1088995"/>
      </dsp:txXfrm>
    </dsp:sp>
    <dsp:sp modelId="{58777E46-DC0F-4DA3-894A-63E5853F4447}">
      <dsp:nvSpPr>
        <dsp:cNvPr id="0" name=""/>
        <dsp:cNvSpPr/>
      </dsp:nvSpPr>
      <dsp:spPr>
        <a:xfrm>
          <a:off x="2107843" y="547769"/>
          <a:ext cx="4351536" cy="4351536"/>
        </a:xfrm>
        <a:custGeom>
          <a:avLst/>
          <a:gdLst/>
          <a:ahLst/>
          <a:cxnLst/>
          <a:rect l="0" t="0" r="0" b="0"/>
          <a:pathLst>
            <a:path>
              <a:moveTo>
                <a:pt x="2442890" y="4335076"/>
              </a:moveTo>
              <a:arcTo wR="2175768" hR="2175768" stAng="4976875" swAng="846251"/>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8B72606-4F26-4AFE-8E1F-87FA576F396F}">
      <dsp:nvSpPr>
        <dsp:cNvPr id="0" name=""/>
        <dsp:cNvSpPr/>
      </dsp:nvSpPr>
      <dsp:spPr>
        <a:xfrm>
          <a:off x="2167038" y="3939274"/>
          <a:ext cx="1675377" cy="1088995"/>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a:t>Контроль и мониторинг </a:t>
          </a:r>
        </a:p>
      </dsp:txBody>
      <dsp:txXfrm>
        <a:off x="2167038" y="3939274"/>
        <a:ext cx="1675377" cy="1088995"/>
      </dsp:txXfrm>
    </dsp:sp>
    <dsp:sp modelId="{761DF949-3542-4643-BFB0-229FAAC44C3F}">
      <dsp:nvSpPr>
        <dsp:cNvPr id="0" name=""/>
        <dsp:cNvSpPr/>
      </dsp:nvSpPr>
      <dsp:spPr>
        <a:xfrm>
          <a:off x="2107843" y="547769"/>
          <a:ext cx="4351536" cy="4351536"/>
        </a:xfrm>
        <a:custGeom>
          <a:avLst/>
          <a:gdLst/>
          <a:ahLst/>
          <a:cxnLst/>
          <a:rect l="0" t="0" r="0" b="0"/>
          <a:pathLst>
            <a:path>
              <a:moveTo>
                <a:pt x="230871" y="3151137"/>
              </a:moveTo>
              <a:arcTo wR="2175768" hR="2175768" stAng="9201968" swAng="1359975"/>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880071-0FB7-4A7C-A170-7C891400166A}">
      <dsp:nvSpPr>
        <dsp:cNvPr id="0" name=""/>
        <dsp:cNvSpPr/>
      </dsp:nvSpPr>
      <dsp:spPr>
        <a:xfrm>
          <a:off x="1376644" y="1506691"/>
          <a:ext cx="1675377" cy="1088995"/>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a:t>Завершение </a:t>
          </a:r>
        </a:p>
      </dsp:txBody>
      <dsp:txXfrm>
        <a:off x="1376644" y="1506691"/>
        <a:ext cx="1675377" cy="1088995"/>
      </dsp:txXfrm>
    </dsp:sp>
    <dsp:sp modelId="{9E40A591-9CD6-4FCA-A1A2-E93B7D250A30}">
      <dsp:nvSpPr>
        <dsp:cNvPr id="0" name=""/>
        <dsp:cNvSpPr/>
      </dsp:nvSpPr>
      <dsp:spPr>
        <a:xfrm>
          <a:off x="2107843" y="547769"/>
          <a:ext cx="4351536" cy="4351536"/>
        </a:xfrm>
        <a:custGeom>
          <a:avLst/>
          <a:gdLst/>
          <a:ahLst/>
          <a:cxnLst/>
          <a:rect l="0" t="0" r="0" b="0"/>
          <a:pathLst>
            <a:path>
              <a:moveTo>
                <a:pt x="523319" y="760359"/>
              </a:moveTo>
              <a:arcTo wR="2175768" hR="2175768" stAng="13234907" swAng="1211861"/>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1#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2">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1#3">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1#4">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5">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4076551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249894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669822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6484192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4133264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136743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21616282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4192701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98438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2081790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92272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709710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143580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415036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1926815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4719061-4E71-434D-BA77-AB03FF780975}" type="datetimeFigureOut">
              <a:rPr lang="ru-RU" smtClean="0"/>
              <a:pPr/>
              <a:t>20.09.2024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3302151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4719061-4E71-434D-BA77-AB03FF780975}" type="datetimeFigureOut">
              <a:rPr lang="ru-RU" smtClean="0"/>
              <a:pPr/>
              <a:t>20.09.2024</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765661F-B448-40A8-9411-B8E25304B8C0}" type="slidenum">
              <a:rPr lang="ru-RU" smtClean="0"/>
              <a:pPr/>
              <a:t>‹#›</a:t>
            </a:fld>
            <a:endParaRPr lang="ru-RU"/>
          </a:p>
        </p:txBody>
      </p:sp>
    </p:spTree>
    <p:extLst>
      <p:ext uri="{BB962C8B-B14F-4D97-AF65-F5344CB8AC3E}">
        <p14:creationId xmlns="" xmlns:p14="http://schemas.microsoft.com/office/powerpoint/2010/main" val="403835645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6054BB5-5604-5FFF-2CD1-DBE9440677DD}"/>
              </a:ext>
            </a:extLst>
          </p:cNvPr>
          <p:cNvSpPr>
            <a:spLocks noGrp="1"/>
          </p:cNvSpPr>
          <p:nvPr>
            <p:ph type="ctrTitle"/>
          </p:nvPr>
        </p:nvSpPr>
        <p:spPr>
          <a:xfrm>
            <a:off x="942975" y="1423610"/>
            <a:ext cx="9144000" cy="2387600"/>
          </a:xfrm>
        </p:spPr>
        <p:txBody>
          <a:bodyPr/>
          <a:lstStyle/>
          <a:p>
            <a:r>
              <a:rPr lang="ru-RU" dirty="0" smtClean="0"/>
              <a:t>Тема: Организация </a:t>
            </a:r>
            <a:r>
              <a:rPr lang="ru-RU" dirty="0" smtClean="0"/>
              <a:t>проекта- дорожная карта управления проектом.  </a:t>
            </a:r>
            <a:endParaRPr lang="ru-RU" dirty="0"/>
          </a:p>
        </p:txBody>
      </p:sp>
      <p:sp>
        <p:nvSpPr>
          <p:cNvPr id="3" name="Подзаголовок 2">
            <a:extLst>
              <a:ext uri="{FF2B5EF4-FFF2-40B4-BE49-F238E27FC236}">
                <a16:creationId xmlns="" xmlns:a16="http://schemas.microsoft.com/office/drawing/2014/main" id="{26995738-F57E-65CE-5EE6-9EE6BB6472F3}"/>
              </a:ext>
            </a:extLst>
          </p:cNvPr>
          <p:cNvSpPr>
            <a:spLocks noGrp="1"/>
          </p:cNvSpPr>
          <p:nvPr>
            <p:ph type="subTitle" idx="1"/>
          </p:nvPr>
        </p:nvSpPr>
        <p:spPr/>
        <p:txBody>
          <a:bodyPr>
            <a:normAutofit/>
          </a:bodyPr>
          <a:lstStyle/>
          <a:p>
            <a:r>
              <a:rPr lang="ru-RU" dirty="0" smtClean="0"/>
              <a:t>Выполнил: преподаватель ГБПОУ Некрасовского педагогического колледжа №1 г. Санкт-Петербург </a:t>
            </a:r>
          </a:p>
          <a:p>
            <a:r>
              <a:rPr lang="ru-RU" dirty="0" smtClean="0"/>
              <a:t>Семенов М.А.</a:t>
            </a:r>
            <a:endParaRPr lang="ru-RU" dirty="0"/>
          </a:p>
        </p:txBody>
      </p:sp>
      <p:sp>
        <p:nvSpPr>
          <p:cNvPr id="4" name="Прямоугольник 3"/>
          <p:cNvSpPr/>
          <p:nvPr/>
        </p:nvSpPr>
        <p:spPr>
          <a:xfrm>
            <a:off x="2933700" y="410260"/>
            <a:ext cx="6096000" cy="646331"/>
          </a:xfrm>
          <a:prstGeom prst="rect">
            <a:avLst/>
          </a:prstGeom>
        </p:spPr>
        <p:txBody>
          <a:bodyPr>
            <a:spAutoFit/>
          </a:bodyPr>
          <a:lstStyle/>
          <a:p>
            <a:pPr algn="ctr"/>
            <a:r>
              <a:rPr lang="en-US" b="1" cap="all" dirty="0" smtClean="0"/>
              <a:t>I</a:t>
            </a:r>
            <a:r>
              <a:rPr lang="ru-RU" b="1" cap="all" dirty="0" smtClean="0"/>
              <a:t>II ВСЕРОССИЙСКИЙ ПЕДАГОГИЧЕСКИЙ КОНКУРС</a:t>
            </a:r>
            <a:r>
              <a:rPr lang="ru-RU" cap="all" dirty="0" smtClean="0"/>
              <a:t/>
            </a:r>
            <a:br>
              <a:rPr lang="ru-RU" cap="all" dirty="0" smtClean="0"/>
            </a:br>
            <a:r>
              <a:rPr lang="ru-RU" b="1" cap="all" dirty="0" smtClean="0"/>
              <a:t>«МОЙ ЛУЧШИЙ ПРОЕКТ»</a:t>
            </a:r>
            <a:endParaRPr lang="ru-RU" cap="all" dirty="0"/>
          </a:p>
        </p:txBody>
      </p:sp>
    </p:spTree>
    <p:extLst>
      <p:ext uri="{BB962C8B-B14F-4D97-AF65-F5344CB8AC3E}">
        <p14:creationId xmlns="" xmlns:p14="http://schemas.microsoft.com/office/powerpoint/2010/main" val="113502701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F0512CB5-3A8B-E075-4D5A-636174B504FC}"/>
              </a:ext>
            </a:extLst>
          </p:cNvPr>
          <p:cNvSpPr txBox="1"/>
          <p:nvPr/>
        </p:nvSpPr>
        <p:spPr>
          <a:xfrm>
            <a:off x="4009291" y="265502"/>
            <a:ext cx="6105378" cy="461665"/>
          </a:xfrm>
          <a:prstGeom prst="rect">
            <a:avLst/>
          </a:prstGeom>
          <a:noFill/>
        </p:spPr>
        <p:txBody>
          <a:bodyPr wrap="square">
            <a:spAutoFit/>
          </a:bodyPr>
          <a:lstStyle/>
          <a:p>
            <a:r>
              <a:rPr lang="ru-RU" sz="2400" dirty="0">
                <a:solidFill>
                  <a:schemeClr val="tx1">
                    <a:lumMod val="95000"/>
                    <a:lumOff val="5000"/>
                  </a:schemeClr>
                </a:solidFill>
              </a:rPr>
              <a:t>Фаза разработки</a:t>
            </a:r>
          </a:p>
        </p:txBody>
      </p:sp>
      <p:cxnSp>
        <p:nvCxnSpPr>
          <p:cNvPr id="7" name="Прямая со стрелкой 6">
            <a:extLst>
              <a:ext uri="{FF2B5EF4-FFF2-40B4-BE49-F238E27FC236}">
                <a16:creationId xmlns="" xmlns:a16="http://schemas.microsoft.com/office/drawing/2014/main" id="{F4CD5BC8-F180-2763-F5F6-1C2F08967A34}"/>
              </a:ext>
            </a:extLst>
          </p:cNvPr>
          <p:cNvCxnSpPr/>
          <p:nvPr/>
        </p:nvCxnSpPr>
        <p:spPr>
          <a:xfrm>
            <a:off x="1083212" y="928468"/>
            <a:ext cx="0" cy="10691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Прямая со стрелкой 8">
            <a:extLst>
              <a:ext uri="{FF2B5EF4-FFF2-40B4-BE49-F238E27FC236}">
                <a16:creationId xmlns="" xmlns:a16="http://schemas.microsoft.com/office/drawing/2014/main" id="{99FD5DDE-81D8-BB6A-D052-D56B2D10C86E}"/>
              </a:ext>
            </a:extLst>
          </p:cNvPr>
          <p:cNvCxnSpPr/>
          <p:nvPr/>
        </p:nvCxnSpPr>
        <p:spPr>
          <a:xfrm>
            <a:off x="2250831" y="970671"/>
            <a:ext cx="0" cy="29120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Прямая со стрелкой 10">
            <a:extLst>
              <a:ext uri="{FF2B5EF4-FFF2-40B4-BE49-F238E27FC236}">
                <a16:creationId xmlns="" xmlns:a16="http://schemas.microsoft.com/office/drawing/2014/main" id="{071586E5-43DF-20EF-4D81-9D022E66E14B}"/>
              </a:ext>
            </a:extLst>
          </p:cNvPr>
          <p:cNvCxnSpPr>
            <a:cxnSpLocks/>
          </p:cNvCxnSpPr>
          <p:nvPr/>
        </p:nvCxnSpPr>
        <p:spPr>
          <a:xfrm>
            <a:off x="4206240" y="1005840"/>
            <a:ext cx="0" cy="9917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Прямая со стрелкой 13">
            <a:extLst>
              <a:ext uri="{FF2B5EF4-FFF2-40B4-BE49-F238E27FC236}">
                <a16:creationId xmlns="" xmlns:a16="http://schemas.microsoft.com/office/drawing/2014/main" id="{AC966B3C-EC8D-DE11-C614-8D88DE3F50F4}"/>
              </a:ext>
            </a:extLst>
          </p:cNvPr>
          <p:cNvCxnSpPr/>
          <p:nvPr/>
        </p:nvCxnSpPr>
        <p:spPr>
          <a:xfrm>
            <a:off x="5542671" y="970671"/>
            <a:ext cx="0" cy="29120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Прямая со стрелкой 15">
            <a:extLst>
              <a:ext uri="{FF2B5EF4-FFF2-40B4-BE49-F238E27FC236}">
                <a16:creationId xmlns="" xmlns:a16="http://schemas.microsoft.com/office/drawing/2014/main" id="{E12CAE38-02D4-68D3-1D94-386352307171}"/>
              </a:ext>
            </a:extLst>
          </p:cNvPr>
          <p:cNvCxnSpPr>
            <a:cxnSpLocks/>
          </p:cNvCxnSpPr>
          <p:nvPr/>
        </p:nvCxnSpPr>
        <p:spPr>
          <a:xfrm>
            <a:off x="7716128" y="1005840"/>
            <a:ext cx="0" cy="9917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Прямая со стрелкой 17">
            <a:extLst>
              <a:ext uri="{FF2B5EF4-FFF2-40B4-BE49-F238E27FC236}">
                <a16:creationId xmlns="" xmlns:a16="http://schemas.microsoft.com/office/drawing/2014/main" id="{81D80D4C-4C0F-A351-ACB4-7167249DE031}"/>
              </a:ext>
            </a:extLst>
          </p:cNvPr>
          <p:cNvCxnSpPr/>
          <p:nvPr/>
        </p:nvCxnSpPr>
        <p:spPr>
          <a:xfrm>
            <a:off x="9734843" y="1005840"/>
            <a:ext cx="126609" cy="287684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Овал 18">
            <a:extLst>
              <a:ext uri="{FF2B5EF4-FFF2-40B4-BE49-F238E27FC236}">
                <a16:creationId xmlns="" xmlns:a16="http://schemas.microsoft.com/office/drawing/2014/main" id="{E4141A17-DEBF-3462-F2CA-34082E29EF43}"/>
              </a:ext>
            </a:extLst>
          </p:cNvPr>
          <p:cNvSpPr/>
          <p:nvPr/>
        </p:nvSpPr>
        <p:spPr>
          <a:xfrm>
            <a:off x="189913" y="2148838"/>
            <a:ext cx="1786597" cy="14102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Инициация работ фазы </a:t>
            </a:r>
          </a:p>
        </p:txBody>
      </p:sp>
      <p:sp>
        <p:nvSpPr>
          <p:cNvPr id="20" name="Овал 19">
            <a:extLst>
              <a:ext uri="{FF2B5EF4-FFF2-40B4-BE49-F238E27FC236}">
                <a16:creationId xmlns="" xmlns:a16="http://schemas.microsoft.com/office/drawing/2014/main" id="{9B9CFD7C-3A6E-69A5-9D36-AA95C44B61FB}"/>
              </a:ext>
            </a:extLst>
          </p:cNvPr>
          <p:cNvSpPr/>
          <p:nvPr/>
        </p:nvSpPr>
        <p:spPr>
          <a:xfrm>
            <a:off x="1357535" y="4033909"/>
            <a:ext cx="1786591" cy="14102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Выбор руководителя</a:t>
            </a:r>
          </a:p>
        </p:txBody>
      </p:sp>
      <p:sp>
        <p:nvSpPr>
          <p:cNvPr id="21" name="Овал 20">
            <a:extLst>
              <a:ext uri="{FF2B5EF4-FFF2-40B4-BE49-F238E27FC236}">
                <a16:creationId xmlns="" xmlns:a16="http://schemas.microsoft.com/office/drawing/2014/main" id="{77AF3ABB-941B-61A7-5B70-EDBA9947AFD9}"/>
              </a:ext>
            </a:extLst>
          </p:cNvPr>
          <p:cNvSpPr/>
          <p:nvPr/>
        </p:nvSpPr>
        <p:spPr>
          <a:xfrm>
            <a:off x="3319975" y="2148837"/>
            <a:ext cx="1800659" cy="14102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Установление контактов </a:t>
            </a:r>
          </a:p>
        </p:txBody>
      </p:sp>
      <p:sp>
        <p:nvSpPr>
          <p:cNvPr id="22" name="Овал 21">
            <a:extLst>
              <a:ext uri="{FF2B5EF4-FFF2-40B4-BE49-F238E27FC236}">
                <a16:creationId xmlns="" xmlns:a16="http://schemas.microsoft.com/office/drawing/2014/main" id="{A6B7C87E-4998-FDAC-2AD8-F0543DC4C0DA}"/>
              </a:ext>
            </a:extLst>
          </p:cNvPr>
          <p:cNvSpPr/>
          <p:nvPr/>
        </p:nvSpPr>
        <p:spPr>
          <a:xfrm>
            <a:off x="4649376" y="4033909"/>
            <a:ext cx="1786589" cy="14102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Создание условий </a:t>
            </a:r>
          </a:p>
        </p:txBody>
      </p:sp>
      <p:sp>
        <p:nvSpPr>
          <p:cNvPr id="23" name="Овал 22">
            <a:extLst>
              <a:ext uri="{FF2B5EF4-FFF2-40B4-BE49-F238E27FC236}">
                <a16:creationId xmlns="" xmlns:a16="http://schemas.microsoft.com/office/drawing/2014/main" id="{99E94BE8-67BD-229C-3028-8E4ED667CD82}"/>
              </a:ext>
            </a:extLst>
          </p:cNvPr>
          <p:cNvSpPr/>
          <p:nvPr/>
        </p:nvSpPr>
        <p:spPr>
          <a:xfrm>
            <a:off x="6886137" y="2120702"/>
            <a:ext cx="1674053" cy="143842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Создание плана</a:t>
            </a:r>
          </a:p>
        </p:txBody>
      </p:sp>
      <p:sp>
        <p:nvSpPr>
          <p:cNvPr id="25" name="Овал 24">
            <a:extLst>
              <a:ext uri="{FF2B5EF4-FFF2-40B4-BE49-F238E27FC236}">
                <a16:creationId xmlns="" xmlns:a16="http://schemas.microsoft.com/office/drawing/2014/main" id="{F9911133-5295-1917-CF9B-DBD21C9AC47B}"/>
              </a:ext>
            </a:extLst>
          </p:cNvPr>
          <p:cNvSpPr/>
          <p:nvPr/>
        </p:nvSpPr>
        <p:spPr>
          <a:xfrm>
            <a:off x="8904852" y="4033908"/>
            <a:ext cx="1786590" cy="14102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Организация работы </a:t>
            </a:r>
          </a:p>
        </p:txBody>
      </p:sp>
    </p:spTree>
    <p:extLst>
      <p:ext uri="{BB962C8B-B14F-4D97-AF65-F5344CB8AC3E}">
        <p14:creationId xmlns="" xmlns:p14="http://schemas.microsoft.com/office/powerpoint/2010/main" val="302806053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heel(1)">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heel(1)">
                                      <p:cBhvr>
                                        <p:cTn id="17" dur="20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1)">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heel(1)">
                                      <p:cBhvr>
                                        <p:cTn id="32"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09738CDD-196D-68E0-13E4-75561C36C891}"/>
              </a:ext>
            </a:extLst>
          </p:cNvPr>
          <p:cNvSpPr txBox="1"/>
          <p:nvPr/>
        </p:nvSpPr>
        <p:spPr>
          <a:xfrm>
            <a:off x="131298" y="566657"/>
            <a:ext cx="7990451" cy="3970318"/>
          </a:xfrm>
          <a:prstGeom prst="rect">
            <a:avLst/>
          </a:prstGeom>
          <a:noFill/>
        </p:spPr>
        <p:txBody>
          <a:bodyPr wrap="square">
            <a:spAutoFit/>
          </a:bodyPr>
          <a:lstStyle/>
          <a:p>
            <a:r>
              <a:rPr lang="ru-RU" dirty="0"/>
              <a:t> </a:t>
            </a:r>
          </a:p>
          <a:p>
            <a:pPr algn="just"/>
            <a:r>
              <a:rPr lang="ru-RU" dirty="0"/>
              <a:t>•	организация и проведение торгов, заключение контрактов;</a:t>
            </a:r>
          </a:p>
          <a:p>
            <a:pPr algn="just"/>
            <a:r>
              <a:rPr lang="ru-RU" dirty="0"/>
              <a:t>•	 полный ввод в действие разработанной системы управления проектом; </a:t>
            </a:r>
          </a:p>
          <a:p>
            <a:pPr algn="just"/>
            <a:r>
              <a:rPr lang="ru-RU" dirty="0"/>
              <a:t>•	организация выполнения работ; ввод в действие средств и способов коммуникации и связи участников проекта; </a:t>
            </a:r>
          </a:p>
          <a:p>
            <a:pPr algn="just"/>
            <a:r>
              <a:rPr lang="ru-RU" dirty="0"/>
              <a:t>•	ввод в действие системы мотивации и стимулирования команды проекта; </a:t>
            </a:r>
          </a:p>
          <a:p>
            <a:pPr algn="just"/>
            <a:r>
              <a:rPr lang="ru-RU" dirty="0"/>
              <a:t>•	детальное проектирование и технические спецификации; </a:t>
            </a:r>
          </a:p>
          <a:p>
            <a:pPr algn="just"/>
            <a:r>
              <a:rPr lang="ru-RU" dirty="0"/>
              <a:t>•	оперативное планирование работ;</a:t>
            </a:r>
          </a:p>
          <a:p>
            <a:pPr algn="just"/>
            <a:r>
              <a:rPr lang="ru-RU" dirty="0"/>
              <a:t>•	 установление системы информационного контроля за ходом работ; </a:t>
            </a:r>
          </a:p>
          <a:p>
            <a:pPr algn="just"/>
            <a:r>
              <a:rPr lang="ru-RU" dirty="0"/>
              <a:t>•	организация и управление материально-техническим обеспечением работ, в том числе закупками, покупками, поставками; </a:t>
            </a:r>
          </a:p>
          <a:p>
            <a:endParaRPr lang="ru-RU" dirty="0"/>
          </a:p>
        </p:txBody>
      </p:sp>
      <p:sp>
        <p:nvSpPr>
          <p:cNvPr id="5" name="TextBox 4">
            <a:extLst>
              <a:ext uri="{FF2B5EF4-FFF2-40B4-BE49-F238E27FC236}">
                <a16:creationId xmlns="" xmlns:a16="http://schemas.microsoft.com/office/drawing/2014/main" id="{2D0447B9-65A0-4F6B-8A99-BFBF460339BC}"/>
              </a:ext>
            </a:extLst>
          </p:cNvPr>
          <p:cNvSpPr txBox="1"/>
          <p:nvPr/>
        </p:nvSpPr>
        <p:spPr>
          <a:xfrm>
            <a:off x="4360987" y="167026"/>
            <a:ext cx="6105378" cy="369332"/>
          </a:xfrm>
          <a:prstGeom prst="rect">
            <a:avLst/>
          </a:prstGeom>
          <a:noFill/>
        </p:spPr>
        <p:txBody>
          <a:bodyPr wrap="square">
            <a:spAutoFit/>
          </a:bodyPr>
          <a:lstStyle/>
          <a:p>
            <a:r>
              <a:rPr lang="ru-RU" dirty="0"/>
              <a:t>Фаза исполнения</a:t>
            </a:r>
          </a:p>
        </p:txBody>
      </p:sp>
      <p:pic>
        <p:nvPicPr>
          <p:cNvPr id="6" name="Рисунок 5">
            <a:extLst>
              <a:ext uri="{FF2B5EF4-FFF2-40B4-BE49-F238E27FC236}">
                <a16:creationId xmlns="" xmlns:a16="http://schemas.microsoft.com/office/drawing/2014/main" id="{969549E8-06A8-C5FC-EF16-8B2AA379E12C}"/>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6484527" y="4306184"/>
            <a:ext cx="3691396" cy="2453240"/>
          </a:xfrm>
          <a:prstGeom prst="rect">
            <a:avLst/>
          </a:prstGeom>
        </p:spPr>
      </p:pic>
      <p:pic>
        <p:nvPicPr>
          <p:cNvPr id="7" name="Рисунок 6">
            <a:extLst>
              <a:ext uri="{FF2B5EF4-FFF2-40B4-BE49-F238E27FC236}">
                <a16:creationId xmlns="" xmlns:a16="http://schemas.microsoft.com/office/drawing/2014/main" id="{E21E1213-7707-C926-154A-8F6D3F4AD03A}"/>
              </a:ext>
            </a:extLst>
          </p:cNvPr>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8369306" y="1557294"/>
            <a:ext cx="3691396" cy="2460931"/>
          </a:xfrm>
          <a:prstGeom prst="rect">
            <a:avLst/>
          </a:prstGeom>
        </p:spPr>
      </p:pic>
    </p:spTree>
    <p:extLst>
      <p:ext uri="{BB962C8B-B14F-4D97-AF65-F5344CB8AC3E}">
        <p14:creationId xmlns="" xmlns:p14="http://schemas.microsoft.com/office/powerpoint/2010/main" val="341919288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 xmlns:a16="http://schemas.microsoft.com/office/drawing/2014/main" id="{BFF3728F-FA0A-9E75-92BC-0D21EB8A4D3D}"/>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6902842" y="3616690"/>
            <a:ext cx="5289158" cy="3063169"/>
          </a:xfrm>
          <a:prstGeom prst="rect">
            <a:avLst/>
          </a:prstGeom>
        </p:spPr>
      </p:pic>
      <p:sp>
        <p:nvSpPr>
          <p:cNvPr id="4" name="TextBox 3">
            <a:extLst>
              <a:ext uri="{FF2B5EF4-FFF2-40B4-BE49-F238E27FC236}">
                <a16:creationId xmlns="" xmlns:a16="http://schemas.microsoft.com/office/drawing/2014/main" id="{38F578CD-D2A9-8122-4732-A45F8F96B17A}"/>
              </a:ext>
            </a:extLst>
          </p:cNvPr>
          <p:cNvSpPr txBox="1"/>
          <p:nvPr/>
        </p:nvSpPr>
        <p:spPr>
          <a:xfrm>
            <a:off x="7835706" y="222461"/>
            <a:ext cx="6105378" cy="461665"/>
          </a:xfrm>
          <a:prstGeom prst="rect">
            <a:avLst/>
          </a:prstGeom>
          <a:noFill/>
        </p:spPr>
        <p:txBody>
          <a:bodyPr wrap="square">
            <a:spAutoFit/>
          </a:bodyPr>
          <a:lstStyle/>
          <a:p>
            <a:r>
              <a:rPr lang="ru-RU" sz="2400" dirty="0"/>
              <a:t>Контроль и мониторинг</a:t>
            </a:r>
          </a:p>
        </p:txBody>
      </p:sp>
      <p:cxnSp>
        <p:nvCxnSpPr>
          <p:cNvPr id="6" name="Прямая со стрелкой 5">
            <a:extLst>
              <a:ext uri="{FF2B5EF4-FFF2-40B4-BE49-F238E27FC236}">
                <a16:creationId xmlns="" xmlns:a16="http://schemas.microsoft.com/office/drawing/2014/main" id="{D94DFCF4-E909-0A5C-326D-E7D5A4460394}"/>
              </a:ext>
            </a:extLst>
          </p:cNvPr>
          <p:cNvCxnSpPr>
            <a:cxnSpLocks/>
          </p:cNvCxnSpPr>
          <p:nvPr/>
        </p:nvCxnSpPr>
        <p:spPr>
          <a:xfrm>
            <a:off x="7501012" y="877410"/>
            <a:ext cx="0" cy="7437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Прямая со стрелкой 7">
            <a:extLst>
              <a:ext uri="{FF2B5EF4-FFF2-40B4-BE49-F238E27FC236}">
                <a16:creationId xmlns="" xmlns:a16="http://schemas.microsoft.com/office/drawing/2014/main" id="{D0DF3936-214E-1D67-B7C8-25B118E2D151}"/>
              </a:ext>
            </a:extLst>
          </p:cNvPr>
          <p:cNvCxnSpPr>
            <a:cxnSpLocks/>
          </p:cNvCxnSpPr>
          <p:nvPr/>
        </p:nvCxnSpPr>
        <p:spPr>
          <a:xfrm>
            <a:off x="9182182" y="806882"/>
            <a:ext cx="0" cy="20814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Прямая со стрелкой 9">
            <a:extLst>
              <a:ext uri="{FF2B5EF4-FFF2-40B4-BE49-F238E27FC236}">
                <a16:creationId xmlns="" xmlns:a16="http://schemas.microsoft.com/office/drawing/2014/main" id="{D9C60BB1-6AFC-279C-C3CE-BB237E52181F}"/>
              </a:ext>
            </a:extLst>
          </p:cNvPr>
          <p:cNvCxnSpPr>
            <a:cxnSpLocks/>
          </p:cNvCxnSpPr>
          <p:nvPr/>
        </p:nvCxnSpPr>
        <p:spPr>
          <a:xfrm>
            <a:off x="10570699" y="935357"/>
            <a:ext cx="0" cy="9062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 xmlns:a16="http://schemas.microsoft.com/office/drawing/2014/main" id="{8018544B-1F08-0611-A79D-1DBB1A7017D2}"/>
              </a:ext>
            </a:extLst>
          </p:cNvPr>
          <p:cNvSpPr txBox="1"/>
          <p:nvPr/>
        </p:nvSpPr>
        <p:spPr>
          <a:xfrm>
            <a:off x="6625884" y="1740493"/>
            <a:ext cx="4262511" cy="646331"/>
          </a:xfrm>
          <a:prstGeom prst="rect">
            <a:avLst/>
          </a:prstGeom>
          <a:noFill/>
        </p:spPr>
        <p:txBody>
          <a:bodyPr wrap="square">
            <a:spAutoFit/>
          </a:bodyPr>
          <a:lstStyle/>
          <a:p>
            <a:r>
              <a:rPr lang="ru-RU" dirty="0"/>
              <a:t>Предварительный</a:t>
            </a:r>
          </a:p>
          <a:p>
            <a:r>
              <a:rPr lang="ru-RU" dirty="0"/>
              <a:t> контроль</a:t>
            </a:r>
          </a:p>
        </p:txBody>
      </p:sp>
      <p:sp>
        <p:nvSpPr>
          <p:cNvPr id="17" name="TextBox 16">
            <a:extLst>
              <a:ext uri="{FF2B5EF4-FFF2-40B4-BE49-F238E27FC236}">
                <a16:creationId xmlns="" xmlns:a16="http://schemas.microsoft.com/office/drawing/2014/main" id="{B571323B-BD22-4A9A-1F49-B52653A77FBE}"/>
              </a:ext>
            </a:extLst>
          </p:cNvPr>
          <p:cNvSpPr txBox="1"/>
          <p:nvPr/>
        </p:nvSpPr>
        <p:spPr>
          <a:xfrm>
            <a:off x="8088920" y="3007294"/>
            <a:ext cx="6133514" cy="369332"/>
          </a:xfrm>
          <a:prstGeom prst="rect">
            <a:avLst/>
          </a:prstGeom>
          <a:noFill/>
        </p:spPr>
        <p:txBody>
          <a:bodyPr wrap="square">
            <a:spAutoFit/>
          </a:bodyPr>
          <a:lstStyle/>
          <a:p>
            <a:r>
              <a:rPr lang="ru-RU" dirty="0"/>
              <a:t>Текущий контроль</a:t>
            </a:r>
          </a:p>
        </p:txBody>
      </p:sp>
      <p:sp>
        <p:nvSpPr>
          <p:cNvPr id="19" name="TextBox 18">
            <a:extLst>
              <a:ext uri="{FF2B5EF4-FFF2-40B4-BE49-F238E27FC236}">
                <a16:creationId xmlns="" xmlns:a16="http://schemas.microsoft.com/office/drawing/2014/main" id="{72EB1D05-0814-4FF0-1401-0D8251D84145}"/>
              </a:ext>
            </a:extLst>
          </p:cNvPr>
          <p:cNvSpPr txBox="1"/>
          <p:nvPr/>
        </p:nvSpPr>
        <p:spPr>
          <a:xfrm>
            <a:off x="9910127" y="2000412"/>
            <a:ext cx="6133514" cy="646331"/>
          </a:xfrm>
          <a:prstGeom prst="rect">
            <a:avLst/>
          </a:prstGeom>
          <a:noFill/>
        </p:spPr>
        <p:txBody>
          <a:bodyPr wrap="square">
            <a:spAutoFit/>
          </a:bodyPr>
          <a:lstStyle/>
          <a:p>
            <a:r>
              <a:rPr lang="ru-RU" dirty="0"/>
              <a:t> Заключительный </a:t>
            </a:r>
          </a:p>
          <a:p>
            <a:r>
              <a:rPr lang="ru-RU" dirty="0"/>
              <a:t>контроль</a:t>
            </a:r>
          </a:p>
        </p:txBody>
      </p:sp>
      <p:sp>
        <p:nvSpPr>
          <p:cNvPr id="31" name="TextBox 30">
            <a:extLst>
              <a:ext uri="{FF2B5EF4-FFF2-40B4-BE49-F238E27FC236}">
                <a16:creationId xmlns="" xmlns:a16="http://schemas.microsoft.com/office/drawing/2014/main" id="{2E35429E-6441-9D4E-4CD3-B12D849C6E1F}"/>
              </a:ext>
            </a:extLst>
          </p:cNvPr>
          <p:cNvSpPr txBox="1"/>
          <p:nvPr/>
        </p:nvSpPr>
        <p:spPr>
          <a:xfrm>
            <a:off x="599418" y="1444785"/>
            <a:ext cx="4820797" cy="3693319"/>
          </a:xfrm>
          <a:prstGeom prst="rect">
            <a:avLst/>
          </a:prstGeom>
          <a:noFill/>
        </p:spPr>
        <p:txBody>
          <a:bodyPr wrap="square">
            <a:spAutoFit/>
          </a:bodyPr>
          <a:lstStyle/>
          <a:p>
            <a:pPr algn="just"/>
            <a:r>
              <a:rPr lang="ru-RU" dirty="0"/>
              <a:t>Контроль призван зафиксировать состояние проекта на заранее обозначенных вехах, чтобы, </a:t>
            </a:r>
            <a:r>
              <a:rPr lang="ru-RU" b="1" dirty="0"/>
              <a:t>во-первых</a:t>
            </a:r>
            <a:r>
              <a:rPr lang="ru-RU" dirty="0"/>
              <a:t>, убедиться в том, что дело идет, а не стоит, </a:t>
            </a:r>
            <a:r>
              <a:rPr lang="ru-RU" b="1" dirty="0"/>
              <a:t>во-вторых</a:t>
            </a:r>
            <a:r>
              <a:rPr lang="ru-RU" dirty="0"/>
              <a:t>, принять корректирующие решения (а они почти всегда неизбежны из-за изменений внешней среды проекта), </a:t>
            </a:r>
            <a:r>
              <a:rPr lang="ru-RU" b="1" dirty="0"/>
              <a:t>в-третьих</a:t>
            </a:r>
            <a:r>
              <a:rPr lang="ru-RU" dirty="0"/>
              <a:t>, зафиксировать назревающие проблемы, которые не могли быть должным образом оценены на этапе разработки проекта, и предусмотреть их своевременное разрешение.</a:t>
            </a:r>
          </a:p>
        </p:txBody>
      </p:sp>
    </p:spTree>
    <p:extLst>
      <p:ext uri="{BB962C8B-B14F-4D97-AF65-F5344CB8AC3E}">
        <p14:creationId xmlns="" xmlns:p14="http://schemas.microsoft.com/office/powerpoint/2010/main" val="76734479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 xmlns:a16="http://schemas.microsoft.com/office/drawing/2014/main" id="{6ED86DD6-E7A8-CE6B-F676-66FD80F11215}"/>
              </a:ext>
            </a:extLst>
          </p:cNvPr>
          <p:cNvPicPr>
            <a:picLocks noChangeAspect="1"/>
          </p:cNvPicPr>
          <p:nvPr/>
        </p:nvPicPr>
        <p:blipFill>
          <a:blip r:embed="rId2" cstate="print"/>
          <a:stretch>
            <a:fillRect/>
          </a:stretch>
        </p:blipFill>
        <p:spPr>
          <a:xfrm>
            <a:off x="0" y="0"/>
            <a:ext cx="12192000" cy="6857999"/>
          </a:xfrm>
          <a:prstGeom prst="rect">
            <a:avLst/>
          </a:prstGeom>
        </p:spPr>
      </p:pic>
    </p:spTree>
    <p:extLst>
      <p:ext uri="{BB962C8B-B14F-4D97-AF65-F5344CB8AC3E}">
        <p14:creationId xmlns="" xmlns:p14="http://schemas.microsoft.com/office/powerpoint/2010/main" val="100179428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 xmlns:a16="http://schemas.microsoft.com/office/drawing/2014/main" id="{6D2CA2AB-6FF8-698C-841A-EF2F46BEB136}"/>
              </a:ext>
            </a:extLst>
          </p:cNvPr>
          <p:cNvPicPr>
            <a:picLocks noChangeAspect="1"/>
          </p:cNvPicPr>
          <p:nvPr/>
        </p:nvPicPr>
        <p:blipFill>
          <a:blip r:embed="rId2" cstate="print"/>
          <a:stretch>
            <a:fillRect/>
          </a:stretch>
        </p:blipFill>
        <p:spPr>
          <a:xfrm>
            <a:off x="0" y="0"/>
            <a:ext cx="12192000" cy="6857999"/>
          </a:xfrm>
          <a:prstGeom prst="rect">
            <a:avLst/>
          </a:prstGeom>
        </p:spPr>
      </p:pic>
    </p:spTree>
    <p:extLst>
      <p:ext uri="{BB962C8B-B14F-4D97-AF65-F5344CB8AC3E}">
        <p14:creationId xmlns="" xmlns:p14="http://schemas.microsoft.com/office/powerpoint/2010/main" val="61863423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56A474D8-995F-9A60-C040-29C3C81B26B0}"/>
              </a:ext>
            </a:extLst>
          </p:cNvPr>
          <p:cNvSpPr txBox="1"/>
          <p:nvPr/>
        </p:nvSpPr>
        <p:spPr>
          <a:xfrm>
            <a:off x="604910" y="1032864"/>
            <a:ext cx="4121834" cy="4524315"/>
          </a:xfrm>
          <a:prstGeom prst="rect">
            <a:avLst/>
          </a:prstGeom>
          <a:noFill/>
        </p:spPr>
        <p:txBody>
          <a:bodyPr wrap="square">
            <a:spAutoFit/>
          </a:bodyPr>
          <a:lstStyle/>
          <a:p>
            <a:pPr algn="just"/>
            <a:r>
              <a:rPr lang="ru-RU" dirty="0"/>
              <a:t>Проект считает успешным, если он достиг своих целей, при этом сроки его реализации не были нарушены, а затраты не превысили планируемые. Чем организованней проект, тем его успех более достижим. Таким образом, система управления проектами является одной из важнейших компонент всей системы управления организацией. Но идеальной программы для управления проектами, удовлетворяющей всем без исключения требованиям предприятия не существует. Каждый проект индивидуален.</a:t>
            </a:r>
          </a:p>
        </p:txBody>
      </p:sp>
      <p:pic>
        <p:nvPicPr>
          <p:cNvPr id="4" name="Рисунок 3">
            <a:extLst>
              <a:ext uri="{FF2B5EF4-FFF2-40B4-BE49-F238E27FC236}">
                <a16:creationId xmlns="" xmlns:a16="http://schemas.microsoft.com/office/drawing/2014/main" id="{58A0F10C-A0F1-735C-2438-AB650A83AFB6}"/>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001533" y="355209"/>
            <a:ext cx="4918066" cy="3073791"/>
          </a:xfrm>
          <a:prstGeom prst="rect">
            <a:avLst/>
          </a:prstGeom>
        </p:spPr>
      </p:pic>
      <p:pic>
        <p:nvPicPr>
          <p:cNvPr id="5" name="Рисунок 4">
            <a:extLst>
              <a:ext uri="{FF2B5EF4-FFF2-40B4-BE49-F238E27FC236}">
                <a16:creationId xmlns="" xmlns:a16="http://schemas.microsoft.com/office/drawing/2014/main" id="{C8E0483B-17ED-2461-0458-F523A2257B53}"/>
              </a:ext>
            </a:extLst>
          </p:cNvPr>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7624690" y="3595484"/>
            <a:ext cx="3344936" cy="2907307"/>
          </a:xfrm>
          <a:prstGeom prst="rect">
            <a:avLst/>
          </a:prstGeom>
        </p:spPr>
      </p:pic>
    </p:spTree>
    <p:extLst>
      <p:ext uri="{BB962C8B-B14F-4D97-AF65-F5344CB8AC3E}">
        <p14:creationId xmlns="" xmlns:p14="http://schemas.microsoft.com/office/powerpoint/2010/main" val="335647720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Схема 12">
            <a:extLst>
              <a:ext uri="{FF2B5EF4-FFF2-40B4-BE49-F238E27FC236}">
                <a16:creationId xmlns="" xmlns:a16="http://schemas.microsoft.com/office/drawing/2014/main" id="{85B246F2-6AF9-A257-1EFE-93D297BDA78B}"/>
              </a:ext>
            </a:extLst>
          </p:cNvPr>
          <p:cNvGraphicFramePr/>
          <p:nvPr>
            <p:extLst>
              <p:ext uri="{D42A27DB-BD31-4B8C-83A1-F6EECF244321}">
                <p14:modId xmlns="" xmlns:p14="http://schemas.microsoft.com/office/powerpoint/2010/main" val="2590370973"/>
              </p:ext>
            </p:extLst>
          </p:nvPr>
        </p:nvGraphicFramePr>
        <p:xfrm>
          <a:off x="-173794" y="3572827"/>
          <a:ext cx="4478508" cy="3084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 xmlns:a16="http://schemas.microsoft.com/office/drawing/2014/main" id="{92A84871-94C4-9BCF-B222-4447B0C1BF8D}"/>
              </a:ext>
            </a:extLst>
          </p:cNvPr>
          <p:cNvSpPr txBox="1"/>
          <p:nvPr/>
        </p:nvSpPr>
        <p:spPr>
          <a:xfrm>
            <a:off x="3851030" y="266645"/>
            <a:ext cx="6210886" cy="369332"/>
          </a:xfrm>
          <a:prstGeom prst="rect">
            <a:avLst/>
          </a:prstGeom>
          <a:noFill/>
        </p:spPr>
        <p:txBody>
          <a:bodyPr wrap="square">
            <a:spAutoFit/>
          </a:bodyPr>
          <a:lstStyle/>
          <a:p>
            <a:r>
              <a:rPr lang="ru-RU" dirty="0"/>
              <a:t>ОБЩИЕ ХАРАКТРИСТИКИ ПРОЕКТА</a:t>
            </a:r>
          </a:p>
        </p:txBody>
      </p:sp>
      <p:graphicFrame>
        <p:nvGraphicFramePr>
          <p:cNvPr id="17" name="Схема 16">
            <a:extLst>
              <a:ext uri="{FF2B5EF4-FFF2-40B4-BE49-F238E27FC236}">
                <a16:creationId xmlns="" xmlns:a16="http://schemas.microsoft.com/office/drawing/2014/main" id="{1CF368C8-08B2-EE94-D552-E88ED74A28E8}"/>
              </a:ext>
            </a:extLst>
          </p:cNvPr>
          <p:cNvGraphicFramePr/>
          <p:nvPr>
            <p:extLst>
              <p:ext uri="{D42A27DB-BD31-4B8C-83A1-F6EECF244321}">
                <p14:modId xmlns="" xmlns:p14="http://schemas.microsoft.com/office/powerpoint/2010/main" val="3235838614"/>
              </p:ext>
            </p:extLst>
          </p:nvPr>
        </p:nvGraphicFramePr>
        <p:xfrm>
          <a:off x="3995225" y="2368712"/>
          <a:ext cx="4408964" cy="18329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9" name="Схема 18">
            <a:extLst>
              <a:ext uri="{FF2B5EF4-FFF2-40B4-BE49-F238E27FC236}">
                <a16:creationId xmlns="" xmlns:a16="http://schemas.microsoft.com/office/drawing/2014/main" id="{A9AB8FEE-D38C-2CF7-8F1F-C1DC18986E24}"/>
              </a:ext>
            </a:extLst>
          </p:cNvPr>
          <p:cNvGraphicFramePr/>
          <p:nvPr>
            <p:extLst>
              <p:ext uri="{D42A27DB-BD31-4B8C-83A1-F6EECF244321}">
                <p14:modId xmlns="" xmlns:p14="http://schemas.microsoft.com/office/powerpoint/2010/main" val="1933659155"/>
              </p:ext>
            </p:extLst>
          </p:nvPr>
        </p:nvGraphicFramePr>
        <p:xfrm>
          <a:off x="8516896" y="800247"/>
          <a:ext cx="3345764" cy="238154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1" name="Схема 20">
            <a:extLst>
              <a:ext uri="{FF2B5EF4-FFF2-40B4-BE49-F238E27FC236}">
                <a16:creationId xmlns="" xmlns:a16="http://schemas.microsoft.com/office/drawing/2014/main" id="{EF091E72-2311-AAD9-DD75-D1011038688A}"/>
              </a:ext>
            </a:extLst>
          </p:cNvPr>
          <p:cNvGraphicFramePr/>
          <p:nvPr>
            <p:extLst>
              <p:ext uri="{D42A27DB-BD31-4B8C-83A1-F6EECF244321}">
                <p14:modId xmlns="" xmlns:p14="http://schemas.microsoft.com/office/powerpoint/2010/main" val="2576860812"/>
              </p:ext>
            </p:extLst>
          </p:nvPr>
        </p:nvGraphicFramePr>
        <p:xfrm>
          <a:off x="8389034" y="3676211"/>
          <a:ext cx="3345764" cy="2634132"/>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24" name="Схема 23">
            <a:extLst>
              <a:ext uri="{FF2B5EF4-FFF2-40B4-BE49-F238E27FC236}">
                <a16:creationId xmlns="" xmlns:a16="http://schemas.microsoft.com/office/drawing/2014/main" id="{5F7C48DC-024C-6715-D995-5ED90DFA9186}"/>
              </a:ext>
            </a:extLst>
          </p:cNvPr>
          <p:cNvGraphicFramePr/>
          <p:nvPr>
            <p:extLst>
              <p:ext uri="{D42A27DB-BD31-4B8C-83A1-F6EECF244321}">
                <p14:modId xmlns="" xmlns:p14="http://schemas.microsoft.com/office/powerpoint/2010/main" val="2923561368"/>
              </p:ext>
            </p:extLst>
          </p:nvPr>
        </p:nvGraphicFramePr>
        <p:xfrm>
          <a:off x="182169" y="800247"/>
          <a:ext cx="3355855" cy="2628753"/>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 xmlns:p14="http://schemas.microsoft.com/office/powerpoint/2010/main" val="201825577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7" grpId="0">
        <p:bldAsOne/>
      </p:bldGraphic>
      <p:bldGraphic spid="19" grpId="0">
        <p:bldAsOne/>
      </p:bldGraphic>
      <p:bldGraphic spid="21" grpId="0">
        <p:bldAsOne/>
      </p:bldGraphic>
      <p:bldGraphic spid="2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a:extLst>
              <a:ext uri="{FF2B5EF4-FFF2-40B4-BE49-F238E27FC236}">
                <a16:creationId xmlns="" xmlns:a16="http://schemas.microsoft.com/office/drawing/2014/main" id="{91FDE97D-1B7E-C7B0-8C2B-901B5566C1DC}"/>
              </a:ext>
            </a:extLst>
          </p:cNvPr>
          <p:cNvGraphicFramePr/>
          <p:nvPr>
            <p:extLst>
              <p:ext uri="{D42A27DB-BD31-4B8C-83A1-F6EECF244321}">
                <p14:modId xmlns="" xmlns:p14="http://schemas.microsoft.com/office/powerpoint/2010/main" val="878462437"/>
              </p:ext>
            </p:extLst>
          </p:nvPr>
        </p:nvGraphicFramePr>
        <p:xfrm>
          <a:off x="1017563" y="492369"/>
          <a:ext cx="10156873" cy="61242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73582754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5EC085A-06B5-43DA-4DA6-66773814D55F}"/>
              </a:ext>
            </a:extLst>
          </p:cNvPr>
          <p:cNvSpPr txBox="1"/>
          <p:nvPr/>
        </p:nvSpPr>
        <p:spPr>
          <a:xfrm>
            <a:off x="4047979" y="131199"/>
            <a:ext cx="6812280" cy="369332"/>
          </a:xfrm>
          <a:prstGeom prst="rect">
            <a:avLst/>
          </a:prstGeom>
          <a:noFill/>
        </p:spPr>
        <p:txBody>
          <a:bodyPr wrap="square">
            <a:spAutoFit/>
          </a:bodyPr>
          <a:lstStyle/>
          <a:p>
            <a:r>
              <a:rPr lang="ru-RU" b="1" dirty="0"/>
              <a:t>Особенности организации проекта</a:t>
            </a:r>
          </a:p>
        </p:txBody>
      </p:sp>
      <p:graphicFrame>
        <p:nvGraphicFramePr>
          <p:cNvPr id="4" name="Схема 3">
            <a:extLst>
              <a:ext uri="{FF2B5EF4-FFF2-40B4-BE49-F238E27FC236}">
                <a16:creationId xmlns="" xmlns:a16="http://schemas.microsoft.com/office/drawing/2014/main" id="{F6B2455D-4EE0-DE73-A2C0-411E17038E9D}"/>
              </a:ext>
            </a:extLst>
          </p:cNvPr>
          <p:cNvGraphicFramePr/>
          <p:nvPr>
            <p:extLst>
              <p:ext uri="{D42A27DB-BD31-4B8C-83A1-F6EECF244321}">
                <p14:modId xmlns="" xmlns:p14="http://schemas.microsoft.com/office/powerpoint/2010/main" val="1991010148"/>
              </p:ext>
            </p:extLst>
          </p:nvPr>
        </p:nvGraphicFramePr>
        <p:xfrm>
          <a:off x="4318782" y="661182"/>
          <a:ext cx="7873217" cy="6065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 xmlns:a16="http://schemas.microsoft.com/office/drawing/2014/main" id="{6E20EF40-9E99-E386-1D49-58B4FE8E5619}"/>
              </a:ext>
            </a:extLst>
          </p:cNvPr>
          <p:cNvSpPr txBox="1"/>
          <p:nvPr/>
        </p:nvSpPr>
        <p:spPr>
          <a:xfrm>
            <a:off x="545124" y="2136338"/>
            <a:ext cx="6098344" cy="2585323"/>
          </a:xfrm>
          <a:prstGeom prst="rect">
            <a:avLst/>
          </a:prstGeom>
          <a:noFill/>
        </p:spPr>
        <p:txBody>
          <a:bodyPr wrap="square">
            <a:spAutoFit/>
          </a:bodyPr>
          <a:lstStyle/>
          <a:p>
            <a:pPr marL="342900" indent="-342900" algn="just">
              <a:buAutoNum type="arabicPeriod"/>
            </a:pPr>
            <a:r>
              <a:rPr lang="ru-RU" dirty="0"/>
              <a:t>Каждый знает свою работу</a:t>
            </a:r>
          </a:p>
          <a:p>
            <a:pPr algn="just"/>
            <a:r>
              <a:rPr lang="ru-RU" dirty="0"/>
              <a:t>2. Лидерство и порядок.</a:t>
            </a:r>
          </a:p>
          <a:p>
            <a:pPr algn="just"/>
            <a:r>
              <a:rPr lang="ru-RU" dirty="0"/>
              <a:t>3. Командная работа</a:t>
            </a:r>
          </a:p>
          <a:p>
            <a:pPr algn="just"/>
            <a:r>
              <a:rPr lang="ru-RU" dirty="0"/>
              <a:t>4. Коммуникация</a:t>
            </a:r>
          </a:p>
          <a:p>
            <a:pPr algn="just"/>
            <a:r>
              <a:rPr lang="ru-RU" dirty="0"/>
              <a:t>5. Разбивка задач</a:t>
            </a:r>
          </a:p>
          <a:p>
            <a:pPr algn="just"/>
            <a:r>
              <a:rPr lang="ru-RU" dirty="0"/>
              <a:t>6. Ответственность</a:t>
            </a:r>
          </a:p>
          <a:p>
            <a:pPr algn="just"/>
            <a:r>
              <a:rPr lang="ru-RU" dirty="0"/>
              <a:t>7. Адаптивность. </a:t>
            </a:r>
          </a:p>
          <a:p>
            <a:pPr algn="just"/>
            <a:r>
              <a:rPr lang="ru-RU" dirty="0"/>
              <a:t>8. Нацеленность на цель</a:t>
            </a:r>
          </a:p>
          <a:p>
            <a:pPr algn="just"/>
            <a:r>
              <a:rPr lang="ru-RU" dirty="0"/>
              <a:t>9. Четкий график</a:t>
            </a:r>
          </a:p>
        </p:txBody>
      </p:sp>
    </p:spTree>
    <p:extLst>
      <p:ext uri="{BB962C8B-B14F-4D97-AF65-F5344CB8AC3E}">
        <p14:creationId xmlns="" xmlns:p14="http://schemas.microsoft.com/office/powerpoint/2010/main" val="313424129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5FA85AA6-B007-C60B-7E02-8F543B2DA672}"/>
              </a:ext>
            </a:extLst>
          </p:cNvPr>
          <p:cNvSpPr txBox="1"/>
          <p:nvPr/>
        </p:nvSpPr>
        <p:spPr>
          <a:xfrm>
            <a:off x="3770142" y="251433"/>
            <a:ext cx="6105378" cy="369332"/>
          </a:xfrm>
          <a:prstGeom prst="rect">
            <a:avLst/>
          </a:prstGeom>
          <a:noFill/>
        </p:spPr>
        <p:txBody>
          <a:bodyPr wrap="square">
            <a:spAutoFit/>
          </a:bodyPr>
          <a:lstStyle/>
          <a:p>
            <a:r>
              <a:rPr lang="ru-RU" dirty="0"/>
              <a:t>Недостатки проектной организации</a:t>
            </a:r>
          </a:p>
        </p:txBody>
      </p:sp>
      <p:grpSp>
        <p:nvGrpSpPr>
          <p:cNvPr id="7" name="Группа 6">
            <a:extLst>
              <a:ext uri="{FF2B5EF4-FFF2-40B4-BE49-F238E27FC236}">
                <a16:creationId xmlns="" xmlns:a16="http://schemas.microsoft.com/office/drawing/2014/main" id="{8A4EF884-57AE-EE7E-BA04-192F3D3F0B1A}"/>
              </a:ext>
            </a:extLst>
          </p:cNvPr>
          <p:cNvGrpSpPr/>
          <p:nvPr/>
        </p:nvGrpSpPr>
        <p:grpSpPr>
          <a:xfrm>
            <a:off x="1370945" y="1083212"/>
            <a:ext cx="2124221" cy="4417256"/>
            <a:chOff x="1392702" y="1083212"/>
            <a:chExt cx="2124221" cy="4417256"/>
          </a:xfrm>
        </p:grpSpPr>
        <p:sp>
          <p:nvSpPr>
            <p:cNvPr id="4" name="Прямоугольник: скругленные углы 3">
              <a:extLst>
                <a:ext uri="{FF2B5EF4-FFF2-40B4-BE49-F238E27FC236}">
                  <a16:creationId xmlns="" xmlns:a16="http://schemas.microsoft.com/office/drawing/2014/main" id="{BDFC1E00-3420-E146-5A31-CA3EB62618F8}"/>
                </a:ext>
              </a:extLst>
            </p:cNvPr>
            <p:cNvSpPr/>
            <p:nvPr/>
          </p:nvSpPr>
          <p:spPr>
            <a:xfrm>
              <a:off x="1392702" y="1083212"/>
              <a:ext cx="2124221" cy="112541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Совместное использование ресурсов </a:t>
              </a:r>
            </a:p>
          </p:txBody>
        </p:sp>
        <p:sp>
          <p:nvSpPr>
            <p:cNvPr id="5" name="Прямоугольник: скругленные углы 4">
              <a:extLst>
                <a:ext uri="{FF2B5EF4-FFF2-40B4-BE49-F238E27FC236}">
                  <a16:creationId xmlns="" xmlns:a16="http://schemas.microsoft.com/office/drawing/2014/main" id="{891F2317-2E46-9BA3-298A-844618E9A472}"/>
                </a:ext>
              </a:extLst>
            </p:cNvPr>
            <p:cNvSpPr/>
            <p:nvPr/>
          </p:nvSpPr>
          <p:spPr>
            <a:xfrm>
              <a:off x="1392702" y="2729132"/>
              <a:ext cx="2124221" cy="112541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Конфликты </a:t>
              </a:r>
            </a:p>
          </p:txBody>
        </p:sp>
        <p:sp>
          <p:nvSpPr>
            <p:cNvPr id="6" name="Прямоугольник: скругленные углы 5">
              <a:extLst>
                <a:ext uri="{FF2B5EF4-FFF2-40B4-BE49-F238E27FC236}">
                  <a16:creationId xmlns="" xmlns:a16="http://schemas.microsoft.com/office/drawing/2014/main" id="{56C887AF-F1F2-6BEF-A2DC-AA0721933330}"/>
                </a:ext>
              </a:extLst>
            </p:cNvPr>
            <p:cNvSpPr/>
            <p:nvPr/>
          </p:nvSpPr>
          <p:spPr>
            <a:xfrm>
              <a:off x="1392702" y="4375052"/>
              <a:ext cx="2124221" cy="112541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Проблемы командной работы </a:t>
              </a:r>
            </a:p>
          </p:txBody>
        </p:sp>
      </p:grpSp>
      <p:pic>
        <p:nvPicPr>
          <p:cNvPr id="8" name="Рисунок 7">
            <a:extLst>
              <a:ext uri="{FF2B5EF4-FFF2-40B4-BE49-F238E27FC236}">
                <a16:creationId xmlns="" xmlns:a16="http://schemas.microsoft.com/office/drawing/2014/main" id="{F374FC5D-F3CA-5F98-3165-9FF7BAAC8D51}"/>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012132" y="1083212"/>
            <a:ext cx="2145978" cy="4432176"/>
          </a:xfrm>
          <a:prstGeom prst="rect">
            <a:avLst/>
          </a:prstGeom>
        </p:spPr>
      </p:pic>
      <p:pic>
        <p:nvPicPr>
          <p:cNvPr id="9" name="Рисунок 8">
            <a:extLst>
              <a:ext uri="{FF2B5EF4-FFF2-40B4-BE49-F238E27FC236}">
                <a16:creationId xmlns="" xmlns:a16="http://schemas.microsoft.com/office/drawing/2014/main" id="{879DE79E-0EF2-0B57-D5EC-F3A5F84C4A9A}"/>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8675077" y="1083212"/>
            <a:ext cx="2145978" cy="4432176"/>
          </a:xfrm>
          <a:prstGeom prst="rect">
            <a:avLst/>
          </a:prstGeom>
        </p:spPr>
      </p:pic>
      <p:sp>
        <p:nvSpPr>
          <p:cNvPr id="11" name="TextBox 10">
            <a:extLst>
              <a:ext uri="{FF2B5EF4-FFF2-40B4-BE49-F238E27FC236}">
                <a16:creationId xmlns="" xmlns:a16="http://schemas.microsoft.com/office/drawing/2014/main" id="{DDC18F78-9315-8C83-8523-1E2DF41355FE}"/>
              </a:ext>
            </a:extLst>
          </p:cNvPr>
          <p:cNvSpPr txBox="1"/>
          <p:nvPr/>
        </p:nvSpPr>
        <p:spPr>
          <a:xfrm>
            <a:off x="5250438" y="1461254"/>
            <a:ext cx="6105378" cy="369332"/>
          </a:xfrm>
          <a:prstGeom prst="rect">
            <a:avLst/>
          </a:prstGeom>
          <a:noFill/>
        </p:spPr>
        <p:txBody>
          <a:bodyPr wrap="square">
            <a:spAutoFit/>
          </a:bodyPr>
          <a:lstStyle/>
          <a:p>
            <a:r>
              <a:rPr lang="ru-RU">
                <a:solidFill>
                  <a:schemeClr val="bg1"/>
                </a:solidFill>
              </a:rPr>
              <a:t>Начало с нуля</a:t>
            </a:r>
            <a:endParaRPr lang="ru-RU" dirty="0">
              <a:solidFill>
                <a:schemeClr val="bg1"/>
              </a:solidFill>
            </a:endParaRPr>
          </a:p>
        </p:txBody>
      </p:sp>
      <p:sp>
        <p:nvSpPr>
          <p:cNvPr id="13" name="TextBox 12">
            <a:extLst>
              <a:ext uri="{FF2B5EF4-FFF2-40B4-BE49-F238E27FC236}">
                <a16:creationId xmlns="" xmlns:a16="http://schemas.microsoft.com/office/drawing/2014/main" id="{077B3957-03D0-92E9-3DDE-B879DF8F9426}"/>
              </a:ext>
            </a:extLst>
          </p:cNvPr>
          <p:cNvSpPr txBox="1"/>
          <p:nvPr/>
        </p:nvSpPr>
        <p:spPr>
          <a:xfrm>
            <a:off x="5236371" y="2976134"/>
            <a:ext cx="4234375" cy="646331"/>
          </a:xfrm>
          <a:prstGeom prst="rect">
            <a:avLst/>
          </a:prstGeom>
          <a:noFill/>
        </p:spPr>
        <p:txBody>
          <a:bodyPr wrap="square">
            <a:spAutoFit/>
          </a:bodyPr>
          <a:lstStyle/>
          <a:p>
            <a:r>
              <a:rPr lang="ru-RU" dirty="0">
                <a:solidFill>
                  <a:schemeClr val="bg1"/>
                </a:solidFill>
              </a:rPr>
              <a:t>Беспокойство</a:t>
            </a:r>
          </a:p>
          <a:p>
            <a:r>
              <a:rPr lang="ru-RU" dirty="0">
                <a:solidFill>
                  <a:schemeClr val="bg1"/>
                </a:solidFill>
              </a:rPr>
              <a:t> о карьере</a:t>
            </a:r>
          </a:p>
        </p:txBody>
      </p:sp>
      <p:sp>
        <p:nvSpPr>
          <p:cNvPr id="15" name="TextBox 14">
            <a:extLst>
              <a:ext uri="{FF2B5EF4-FFF2-40B4-BE49-F238E27FC236}">
                <a16:creationId xmlns="" xmlns:a16="http://schemas.microsoft.com/office/drawing/2014/main" id="{2CDB89F0-D9AA-1D2F-AE1E-D9D61C6C118D}"/>
              </a:ext>
            </a:extLst>
          </p:cNvPr>
          <p:cNvSpPr txBox="1"/>
          <p:nvPr/>
        </p:nvSpPr>
        <p:spPr>
          <a:xfrm>
            <a:off x="5092135" y="4684391"/>
            <a:ext cx="6105378" cy="646331"/>
          </a:xfrm>
          <a:prstGeom prst="rect">
            <a:avLst/>
          </a:prstGeom>
          <a:noFill/>
        </p:spPr>
        <p:txBody>
          <a:bodyPr wrap="square">
            <a:spAutoFit/>
          </a:bodyPr>
          <a:lstStyle/>
          <a:p>
            <a:r>
              <a:rPr lang="ru-RU" dirty="0">
                <a:solidFill>
                  <a:schemeClr val="bg1"/>
                </a:solidFill>
              </a:rPr>
              <a:t>Зависимость </a:t>
            </a:r>
          </a:p>
          <a:p>
            <a:r>
              <a:rPr lang="ru-RU" dirty="0">
                <a:solidFill>
                  <a:schemeClr val="bg1"/>
                </a:solidFill>
              </a:rPr>
              <a:t>от лидера</a:t>
            </a:r>
          </a:p>
        </p:txBody>
      </p:sp>
      <p:sp>
        <p:nvSpPr>
          <p:cNvPr id="17" name="TextBox 16">
            <a:extLst>
              <a:ext uri="{FF2B5EF4-FFF2-40B4-BE49-F238E27FC236}">
                <a16:creationId xmlns="" xmlns:a16="http://schemas.microsoft.com/office/drawing/2014/main" id="{56742141-0ECE-DB62-C4F0-1C3E03523FB1}"/>
              </a:ext>
            </a:extLst>
          </p:cNvPr>
          <p:cNvSpPr txBox="1"/>
          <p:nvPr/>
        </p:nvSpPr>
        <p:spPr>
          <a:xfrm>
            <a:off x="8675076" y="1184255"/>
            <a:ext cx="6105378" cy="923330"/>
          </a:xfrm>
          <a:prstGeom prst="rect">
            <a:avLst/>
          </a:prstGeom>
          <a:noFill/>
        </p:spPr>
        <p:txBody>
          <a:bodyPr wrap="square">
            <a:spAutoFit/>
          </a:bodyPr>
          <a:lstStyle/>
          <a:p>
            <a:r>
              <a:rPr lang="ru-RU" dirty="0">
                <a:solidFill>
                  <a:schemeClr val="bg1"/>
                </a:solidFill>
              </a:rPr>
              <a:t>Излишняя </a:t>
            </a:r>
          </a:p>
          <a:p>
            <a:r>
              <a:rPr lang="ru-RU" dirty="0">
                <a:solidFill>
                  <a:schemeClr val="bg1"/>
                </a:solidFill>
              </a:rPr>
              <a:t>сосредоточенность</a:t>
            </a:r>
          </a:p>
          <a:p>
            <a:r>
              <a:rPr lang="ru-RU" dirty="0">
                <a:solidFill>
                  <a:schemeClr val="bg1"/>
                </a:solidFill>
              </a:rPr>
              <a:t> на проекте</a:t>
            </a:r>
          </a:p>
        </p:txBody>
      </p:sp>
      <p:sp>
        <p:nvSpPr>
          <p:cNvPr id="19" name="TextBox 18">
            <a:extLst>
              <a:ext uri="{FF2B5EF4-FFF2-40B4-BE49-F238E27FC236}">
                <a16:creationId xmlns="" xmlns:a16="http://schemas.microsoft.com/office/drawing/2014/main" id="{BAF046D7-B7C0-F4CD-237B-0F62AB6AAD84}"/>
              </a:ext>
            </a:extLst>
          </p:cNvPr>
          <p:cNvSpPr txBox="1"/>
          <p:nvPr/>
        </p:nvSpPr>
        <p:spPr>
          <a:xfrm>
            <a:off x="9002869" y="3124871"/>
            <a:ext cx="7392572" cy="369332"/>
          </a:xfrm>
          <a:prstGeom prst="rect">
            <a:avLst/>
          </a:prstGeom>
          <a:noFill/>
        </p:spPr>
        <p:txBody>
          <a:bodyPr wrap="square">
            <a:spAutoFit/>
          </a:bodyPr>
          <a:lstStyle/>
          <a:p>
            <a:r>
              <a:rPr lang="ru-RU" dirty="0">
                <a:solidFill>
                  <a:schemeClr val="bg1"/>
                </a:solidFill>
              </a:rPr>
              <a:t>Кто главный? </a:t>
            </a:r>
          </a:p>
        </p:txBody>
      </p:sp>
      <p:sp>
        <p:nvSpPr>
          <p:cNvPr id="21" name="TextBox 20">
            <a:extLst>
              <a:ext uri="{FF2B5EF4-FFF2-40B4-BE49-F238E27FC236}">
                <a16:creationId xmlns="" xmlns:a16="http://schemas.microsoft.com/office/drawing/2014/main" id="{B44D58A6-B1D5-1472-96B2-877BFCAC17BE}"/>
              </a:ext>
            </a:extLst>
          </p:cNvPr>
          <p:cNvSpPr txBox="1"/>
          <p:nvPr/>
        </p:nvSpPr>
        <p:spPr>
          <a:xfrm>
            <a:off x="9002869" y="4660738"/>
            <a:ext cx="8200570" cy="646331"/>
          </a:xfrm>
          <a:prstGeom prst="rect">
            <a:avLst/>
          </a:prstGeom>
          <a:noFill/>
        </p:spPr>
        <p:txBody>
          <a:bodyPr wrap="square">
            <a:spAutoFit/>
          </a:bodyPr>
          <a:lstStyle/>
          <a:p>
            <a:r>
              <a:rPr lang="ru-RU" dirty="0">
                <a:solidFill>
                  <a:schemeClr val="bg1"/>
                </a:solidFill>
              </a:rPr>
              <a:t>Стресс из-за</a:t>
            </a:r>
          </a:p>
          <a:p>
            <a:r>
              <a:rPr lang="ru-RU" dirty="0">
                <a:solidFill>
                  <a:schemeClr val="bg1"/>
                </a:solidFill>
              </a:rPr>
              <a:t> дедлайна</a:t>
            </a:r>
          </a:p>
        </p:txBody>
      </p:sp>
    </p:spTree>
    <p:extLst>
      <p:ext uri="{BB962C8B-B14F-4D97-AF65-F5344CB8AC3E}">
        <p14:creationId xmlns="" xmlns:p14="http://schemas.microsoft.com/office/powerpoint/2010/main" val="3267338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9E5A0B28-299E-464F-BFB4-17D6811E3186}"/>
              </a:ext>
            </a:extLst>
          </p:cNvPr>
          <p:cNvSpPr txBox="1"/>
          <p:nvPr/>
        </p:nvSpPr>
        <p:spPr>
          <a:xfrm>
            <a:off x="3362179" y="181094"/>
            <a:ext cx="6105378" cy="369332"/>
          </a:xfrm>
          <a:prstGeom prst="rect">
            <a:avLst/>
          </a:prstGeom>
          <a:noFill/>
        </p:spPr>
        <p:txBody>
          <a:bodyPr wrap="square">
            <a:spAutoFit/>
          </a:bodyPr>
          <a:lstStyle/>
          <a:p>
            <a:r>
              <a:rPr lang="ru-RU" dirty="0"/>
              <a:t>Методы организации проекта</a:t>
            </a:r>
          </a:p>
        </p:txBody>
      </p:sp>
      <p:cxnSp>
        <p:nvCxnSpPr>
          <p:cNvPr id="6" name="Прямая со стрелкой 5">
            <a:extLst>
              <a:ext uri="{FF2B5EF4-FFF2-40B4-BE49-F238E27FC236}">
                <a16:creationId xmlns="" xmlns:a16="http://schemas.microsoft.com/office/drawing/2014/main" id="{A26682A3-9F0F-93B3-C367-504EC6AB0538}"/>
              </a:ext>
            </a:extLst>
          </p:cNvPr>
          <p:cNvCxnSpPr>
            <a:cxnSpLocks/>
          </p:cNvCxnSpPr>
          <p:nvPr/>
        </p:nvCxnSpPr>
        <p:spPr>
          <a:xfrm flipH="1">
            <a:off x="998807" y="998806"/>
            <a:ext cx="1406769" cy="22349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Прямая со стрелкой 7">
            <a:extLst>
              <a:ext uri="{FF2B5EF4-FFF2-40B4-BE49-F238E27FC236}">
                <a16:creationId xmlns="" xmlns:a16="http://schemas.microsoft.com/office/drawing/2014/main" id="{48F7853B-7E87-A59B-398E-53B2295AB934}"/>
              </a:ext>
            </a:extLst>
          </p:cNvPr>
          <p:cNvCxnSpPr>
            <a:cxnSpLocks/>
          </p:cNvCxnSpPr>
          <p:nvPr/>
        </p:nvCxnSpPr>
        <p:spPr>
          <a:xfrm>
            <a:off x="7441808" y="762190"/>
            <a:ext cx="2307102" cy="16371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Прямая со стрелкой 10">
            <a:extLst>
              <a:ext uri="{FF2B5EF4-FFF2-40B4-BE49-F238E27FC236}">
                <a16:creationId xmlns="" xmlns:a16="http://schemas.microsoft.com/office/drawing/2014/main" id="{0C6E8465-1AE8-527C-15C6-150E3057328D}"/>
              </a:ext>
            </a:extLst>
          </p:cNvPr>
          <p:cNvCxnSpPr>
            <a:cxnSpLocks/>
          </p:cNvCxnSpPr>
          <p:nvPr/>
        </p:nvCxnSpPr>
        <p:spPr>
          <a:xfrm>
            <a:off x="4234376" y="998806"/>
            <a:ext cx="0" cy="30245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Прямая со стрелкой 12">
            <a:extLst>
              <a:ext uri="{FF2B5EF4-FFF2-40B4-BE49-F238E27FC236}">
                <a16:creationId xmlns="" xmlns:a16="http://schemas.microsoft.com/office/drawing/2014/main" id="{AD811E2E-F985-15E2-508B-18842ED9E18F}"/>
              </a:ext>
            </a:extLst>
          </p:cNvPr>
          <p:cNvCxnSpPr>
            <a:cxnSpLocks/>
          </p:cNvCxnSpPr>
          <p:nvPr/>
        </p:nvCxnSpPr>
        <p:spPr>
          <a:xfrm>
            <a:off x="6063177" y="998806"/>
            <a:ext cx="900331" cy="27150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Овал 17">
            <a:extLst>
              <a:ext uri="{FF2B5EF4-FFF2-40B4-BE49-F238E27FC236}">
                <a16:creationId xmlns="" xmlns:a16="http://schemas.microsoft.com/office/drawing/2014/main" id="{DC0076AD-9A3F-B70C-4251-359AD515CF78}"/>
              </a:ext>
            </a:extLst>
          </p:cNvPr>
          <p:cNvSpPr/>
          <p:nvPr/>
        </p:nvSpPr>
        <p:spPr>
          <a:xfrm>
            <a:off x="140677" y="3429000"/>
            <a:ext cx="2264899" cy="143842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t>Водопадная модель </a:t>
            </a:r>
          </a:p>
        </p:txBody>
      </p:sp>
      <p:pic>
        <p:nvPicPr>
          <p:cNvPr id="19" name="Рисунок 18">
            <a:extLst>
              <a:ext uri="{FF2B5EF4-FFF2-40B4-BE49-F238E27FC236}">
                <a16:creationId xmlns="" xmlns:a16="http://schemas.microsoft.com/office/drawing/2014/main" id="{FFEE3740-FA13-70B4-2FD3-DE97493B282F}"/>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3365620" y="4248155"/>
            <a:ext cx="2029457" cy="1438422"/>
          </a:xfrm>
          <a:prstGeom prst="rect">
            <a:avLst/>
          </a:prstGeom>
        </p:spPr>
      </p:pic>
      <p:pic>
        <p:nvPicPr>
          <p:cNvPr id="20" name="Рисунок 19">
            <a:extLst>
              <a:ext uri="{FF2B5EF4-FFF2-40B4-BE49-F238E27FC236}">
                <a16:creationId xmlns="" xmlns:a16="http://schemas.microsoft.com/office/drawing/2014/main" id="{A59A618B-32E5-091A-AF81-51CFCB065ED8}"/>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6284549" y="4162251"/>
            <a:ext cx="2029457" cy="1438422"/>
          </a:xfrm>
          <a:prstGeom prst="rect">
            <a:avLst/>
          </a:prstGeom>
        </p:spPr>
      </p:pic>
      <p:pic>
        <p:nvPicPr>
          <p:cNvPr id="21" name="Рисунок 20">
            <a:extLst>
              <a:ext uri="{FF2B5EF4-FFF2-40B4-BE49-F238E27FC236}">
                <a16:creationId xmlns="" xmlns:a16="http://schemas.microsoft.com/office/drawing/2014/main" id="{696FCD44-9B04-FA8F-5B02-2D8065C14EEB}"/>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8792308" y="3098121"/>
            <a:ext cx="2029457" cy="1438422"/>
          </a:xfrm>
          <a:prstGeom prst="rect">
            <a:avLst/>
          </a:prstGeom>
        </p:spPr>
      </p:pic>
      <p:sp>
        <p:nvSpPr>
          <p:cNvPr id="23" name="TextBox 22">
            <a:extLst>
              <a:ext uri="{FF2B5EF4-FFF2-40B4-BE49-F238E27FC236}">
                <a16:creationId xmlns="" xmlns:a16="http://schemas.microsoft.com/office/drawing/2014/main" id="{7529D334-4B60-3169-439D-A11841CCFD12}"/>
              </a:ext>
            </a:extLst>
          </p:cNvPr>
          <p:cNvSpPr txBox="1"/>
          <p:nvPr/>
        </p:nvSpPr>
        <p:spPr>
          <a:xfrm>
            <a:off x="3362179" y="4782700"/>
            <a:ext cx="6105378" cy="369332"/>
          </a:xfrm>
          <a:prstGeom prst="rect">
            <a:avLst/>
          </a:prstGeom>
          <a:noFill/>
        </p:spPr>
        <p:txBody>
          <a:bodyPr wrap="square">
            <a:spAutoFit/>
          </a:bodyPr>
          <a:lstStyle/>
          <a:p>
            <a:r>
              <a:rPr lang="ru-RU" dirty="0"/>
              <a:t>	</a:t>
            </a:r>
            <a:r>
              <a:rPr lang="ru-RU" dirty="0">
                <a:solidFill>
                  <a:schemeClr val="bg1"/>
                </a:solidFill>
              </a:rPr>
              <a:t>ТРИ «</a:t>
            </a:r>
            <a:r>
              <a:rPr lang="en-US" dirty="0">
                <a:solidFill>
                  <a:schemeClr val="bg1"/>
                </a:solidFill>
              </a:rPr>
              <a:t>M» </a:t>
            </a:r>
            <a:endParaRPr lang="ru-RU" dirty="0">
              <a:solidFill>
                <a:schemeClr val="bg1"/>
              </a:solidFill>
            </a:endParaRPr>
          </a:p>
        </p:txBody>
      </p:sp>
      <p:sp>
        <p:nvSpPr>
          <p:cNvPr id="25" name="TextBox 24">
            <a:extLst>
              <a:ext uri="{FF2B5EF4-FFF2-40B4-BE49-F238E27FC236}">
                <a16:creationId xmlns="" xmlns:a16="http://schemas.microsoft.com/office/drawing/2014/main" id="{A0DFACDF-F506-8BB2-C07A-7D69C575B0D6}"/>
              </a:ext>
            </a:extLst>
          </p:cNvPr>
          <p:cNvSpPr txBox="1"/>
          <p:nvPr/>
        </p:nvSpPr>
        <p:spPr>
          <a:xfrm>
            <a:off x="6754347" y="4706631"/>
            <a:ext cx="6105378" cy="369332"/>
          </a:xfrm>
          <a:prstGeom prst="rect">
            <a:avLst/>
          </a:prstGeom>
          <a:noFill/>
        </p:spPr>
        <p:txBody>
          <a:bodyPr wrap="square">
            <a:spAutoFit/>
          </a:bodyPr>
          <a:lstStyle/>
          <a:p>
            <a:r>
              <a:rPr lang="en-US" dirty="0">
                <a:solidFill>
                  <a:schemeClr val="bg1"/>
                </a:solidFill>
              </a:rPr>
              <a:t>Kanban</a:t>
            </a:r>
            <a:endParaRPr lang="ru-RU" dirty="0">
              <a:solidFill>
                <a:schemeClr val="bg1"/>
              </a:solidFill>
            </a:endParaRPr>
          </a:p>
        </p:txBody>
      </p:sp>
      <p:sp>
        <p:nvSpPr>
          <p:cNvPr id="27" name="TextBox 26">
            <a:extLst>
              <a:ext uri="{FF2B5EF4-FFF2-40B4-BE49-F238E27FC236}">
                <a16:creationId xmlns="" xmlns:a16="http://schemas.microsoft.com/office/drawing/2014/main" id="{DE65A1D5-5D06-F3A2-DCC5-30FBE9E72987}"/>
              </a:ext>
            </a:extLst>
          </p:cNvPr>
          <p:cNvSpPr txBox="1"/>
          <p:nvPr/>
        </p:nvSpPr>
        <p:spPr>
          <a:xfrm>
            <a:off x="9341141" y="3654028"/>
            <a:ext cx="6618848" cy="369332"/>
          </a:xfrm>
          <a:prstGeom prst="rect">
            <a:avLst/>
          </a:prstGeom>
          <a:noFill/>
        </p:spPr>
        <p:txBody>
          <a:bodyPr wrap="square">
            <a:spAutoFit/>
          </a:bodyPr>
          <a:lstStyle/>
          <a:p>
            <a:r>
              <a:rPr lang="en-US" dirty="0">
                <a:solidFill>
                  <a:schemeClr val="bg1"/>
                </a:solidFill>
              </a:rPr>
              <a:t>PRINCE2</a:t>
            </a:r>
            <a:endParaRPr lang="ru-RU" dirty="0">
              <a:solidFill>
                <a:schemeClr val="bg1"/>
              </a:solidFill>
            </a:endParaRPr>
          </a:p>
        </p:txBody>
      </p:sp>
    </p:spTree>
    <p:extLst>
      <p:ext uri="{BB962C8B-B14F-4D97-AF65-F5344CB8AC3E}">
        <p14:creationId xmlns="" xmlns:p14="http://schemas.microsoft.com/office/powerpoint/2010/main" val="64116503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 xmlns:a16="http://schemas.microsoft.com/office/drawing/2014/main" id="{6820B01A-366A-598B-C0B4-6BE4CC0F50BF}"/>
              </a:ext>
            </a:extLst>
          </p:cNvPr>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989"/>
            <a:ext cx="12192000" cy="6856021"/>
          </a:xfrm>
          <a:prstGeom prst="rect">
            <a:avLst/>
          </a:prstGeom>
        </p:spPr>
      </p:pic>
    </p:spTree>
    <p:extLst>
      <p:ext uri="{BB962C8B-B14F-4D97-AF65-F5344CB8AC3E}">
        <p14:creationId xmlns="" xmlns:p14="http://schemas.microsoft.com/office/powerpoint/2010/main" val="7622390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14BCC96-9E3C-B69A-F7C0-47088E9DF278}"/>
              </a:ext>
            </a:extLst>
          </p:cNvPr>
          <p:cNvSpPr txBox="1"/>
          <p:nvPr/>
        </p:nvSpPr>
        <p:spPr>
          <a:xfrm>
            <a:off x="228210" y="148285"/>
            <a:ext cx="6105378" cy="1477328"/>
          </a:xfrm>
          <a:prstGeom prst="rect">
            <a:avLst/>
          </a:prstGeom>
          <a:noFill/>
        </p:spPr>
        <p:txBody>
          <a:bodyPr wrap="square">
            <a:spAutoFit/>
          </a:bodyPr>
          <a:lstStyle/>
          <a:p>
            <a:pPr algn="just"/>
            <a:r>
              <a:rPr lang="ru-RU" dirty="0"/>
              <a:t>Жизненный цикл проекта - последовательность фаз проекта, задаваемая исходя из потребностей управления проектом. В рамках методологии  управления проектами жизненный цикл проекта имеет 5 фаз: </a:t>
            </a:r>
          </a:p>
        </p:txBody>
      </p:sp>
      <p:graphicFrame>
        <p:nvGraphicFramePr>
          <p:cNvPr id="4" name="Схема 3">
            <a:extLst>
              <a:ext uri="{FF2B5EF4-FFF2-40B4-BE49-F238E27FC236}">
                <a16:creationId xmlns="" xmlns:a16="http://schemas.microsoft.com/office/drawing/2014/main" id="{10A319C8-5643-9794-4234-1F64467135BA}"/>
              </a:ext>
            </a:extLst>
          </p:cNvPr>
          <p:cNvGraphicFramePr/>
          <p:nvPr>
            <p:extLst>
              <p:ext uri="{D42A27DB-BD31-4B8C-83A1-F6EECF244321}">
                <p14:modId xmlns="" xmlns:p14="http://schemas.microsoft.com/office/powerpoint/2010/main" val="3512983373"/>
              </p:ext>
            </p:extLst>
          </p:nvPr>
        </p:nvGraphicFramePr>
        <p:xfrm>
          <a:off x="1420837" y="1606091"/>
          <a:ext cx="8567224" cy="5103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93544077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 xmlns:a16="http://schemas.microsoft.com/office/drawing/2014/main" id="{053EB166-161A-DD52-016C-0944F8395591}"/>
              </a:ext>
            </a:extLst>
          </p:cNvPr>
          <p:cNvPicPr>
            <a:picLocks noChangeAspect="1"/>
          </p:cNvPicPr>
          <p:nvPr/>
        </p:nvPicPr>
        <p:blipFill>
          <a:blip r:embed="rId2" cstate="print"/>
          <a:stretch>
            <a:fillRect/>
          </a:stretch>
        </p:blipFill>
        <p:spPr>
          <a:xfrm>
            <a:off x="0" y="11906"/>
            <a:ext cx="12192000" cy="6834188"/>
          </a:xfrm>
          <a:prstGeom prst="rect">
            <a:avLst/>
          </a:prstGeom>
        </p:spPr>
      </p:pic>
    </p:spTree>
    <p:extLst>
      <p:ext uri="{BB962C8B-B14F-4D97-AF65-F5344CB8AC3E}">
        <p14:creationId xmlns="" xmlns:p14="http://schemas.microsoft.com/office/powerpoint/2010/main" val="8606704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Аспект">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379</TotalTime>
  <Words>364</Words>
  <Application>Microsoft Office PowerPoint</Application>
  <PresentationFormat>Произвольный</PresentationFormat>
  <Paragraphs>87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Аспект</vt:lpstr>
      <vt:lpstr>Тема: Организация проекта- дорожная карта управления проектом.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Организация проекта</dc:title>
  <dc:creator>DNS DNS</dc:creator>
  <cp:lastModifiedBy>Анастасия</cp:lastModifiedBy>
  <cp:revision>6</cp:revision>
  <dcterms:created xsi:type="dcterms:W3CDTF">2024-09-13T17:01:16Z</dcterms:created>
  <dcterms:modified xsi:type="dcterms:W3CDTF">2024-09-20T07:26:36Z</dcterms:modified>
</cp:coreProperties>
</file>