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64" r:id="rId5"/>
    <p:sldId id="259" r:id="rId6"/>
    <p:sldId id="256" r:id="rId7"/>
    <p:sldId id="260" r:id="rId8"/>
    <p:sldId id="261" r:id="rId9"/>
    <p:sldId id="262" r:id="rId10"/>
    <p:sldId id="266" r:id="rId11"/>
    <p:sldId id="268" r:id="rId12"/>
    <p:sldId id="269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DAEF"/>
    <a:srgbClr val="CDE0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11" autoAdjust="0"/>
  </p:normalViewPr>
  <p:slideViewPr>
    <p:cSldViewPr snapToGrid="0">
      <p:cViewPr varScale="1">
        <p:scale>
          <a:sx n="67" d="100"/>
          <a:sy n="67" d="100"/>
        </p:scale>
        <p:origin x="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90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807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416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359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36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310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287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406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2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872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04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5BD0C-FDE9-445B-916E-661CBB1EC5C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5187E-AB48-461C-B372-96150A36A8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721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6.xml"/><Relationship Id="rId7" Type="http://schemas.microsoft.com/office/2007/relationships/hdphoto" Target="../media/hdphoto1.wdp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7.png"/><Relationship Id="rId11" Type="http://schemas.openxmlformats.org/officeDocument/2006/relationships/image" Target="../media/image10.png"/><Relationship Id="rId5" Type="http://schemas.openxmlformats.org/officeDocument/2006/relationships/image" Target="../media/image36.png"/><Relationship Id="rId10" Type="http://schemas.openxmlformats.org/officeDocument/2006/relationships/image" Target="../media/image25.png"/><Relationship Id="rId4" Type="http://schemas.openxmlformats.org/officeDocument/2006/relationships/image" Target="../media/image35.png"/><Relationship Id="rId9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microsoft.com/office/2007/relationships/hdphoto" Target="../media/hdphoto2.wdp"/><Relationship Id="rId4" Type="http://schemas.openxmlformats.org/officeDocument/2006/relationships/image" Target="../media/image42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47.png"/><Relationship Id="rId10" Type="http://schemas.openxmlformats.org/officeDocument/2006/relationships/image" Target="../media/image21.jpeg"/><Relationship Id="rId4" Type="http://schemas.openxmlformats.org/officeDocument/2006/relationships/image" Target="../media/image23.jpe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3.jpeg"/><Relationship Id="rId7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25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chemeClr val="accent6">
                    <a:lumMod val="75000"/>
                  </a:schemeClr>
                </a:solidFill>
              </a:rPr>
              <a:t>Послушный Язычок</a:t>
            </a:r>
            <a:endParaRPr lang="ru-RU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 descr="https://ds04.infourok.ru/uploads/ex/0952/00046299-de7f1ac7/hello_html_m2d2c767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13"/>
          <a:stretch/>
        </p:blipFill>
        <p:spPr bwMode="auto">
          <a:xfrm>
            <a:off x="2986404" y="1421256"/>
            <a:ext cx="6322188" cy="529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4883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</a:rPr>
              <a:t>Кошка сердиться 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http://ruzacbs.ru/sites/default/files/inline/images/house-with-mouse-hole-clipart-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784" y="4696948"/>
            <a:ext cx="1967027" cy="191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fs00.infourok.ru/images/doc/257/262467/2/hello_html_m3cd52b54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7" t="52132" r="64952" b="9411"/>
          <a:stretch/>
        </p:blipFill>
        <p:spPr bwMode="auto">
          <a:xfrm>
            <a:off x="6295246" y="3079476"/>
            <a:ext cx="979201" cy="10287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fs00.infourok.ru/images/doc/257/262467/2/hello_html_m3cd52b54.pn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07" t="52132" r="64952" b="9411"/>
          <a:stretch/>
        </p:blipFill>
        <p:spPr bwMode="auto">
          <a:xfrm>
            <a:off x="7998741" y="3043752"/>
            <a:ext cx="1028070" cy="10429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fs00.infourok.ru/images/doc/257/262467/2/hello_html_m3cd52b54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52" t="-526" r="28128" b="52616"/>
          <a:stretch/>
        </p:blipFill>
        <p:spPr bwMode="auto">
          <a:xfrm>
            <a:off x="6285678" y="4230806"/>
            <a:ext cx="954158" cy="1261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fs00.infourok.ru/images/doc/257/262467/2/hello_html_m3cd52b54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7" t="-526" r="28128" b="52616"/>
          <a:stretch/>
        </p:blipFill>
        <p:spPr bwMode="auto">
          <a:xfrm>
            <a:off x="8421719" y="4137129"/>
            <a:ext cx="605092" cy="11940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fs00.infourok.ru/images/doc/257/262467/2/hello_html_m3cd52b54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" t="9217" r="68149" b="52881"/>
          <a:stretch/>
        </p:blipFill>
        <p:spPr bwMode="auto">
          <a:xfrm>
            <a:off x="7676799" y="5431941"/>
            <a:ext cx="1671955" cy="12413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fs00.infourok.ru/images/doc/257/262467/2/hello_html_m3cd52b54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" t="9217" r="68149" b="52881"/>
          <a:stretch/>
        </p:blipFill>
        <p:spPr bwMode="auto">
          <a:xfrm flipH="1">
            <a:off x="5906657" y="5439051"/>
            <a:ext cx="1756381" cy="12271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avatars.mds.yandex.net/get-pdb/1641653/72abe96f-9a4d-4056-8ed1-8a0787bdc933/s1200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2311" y="2210209"/>
            <a:ext cx="3021419" cy="328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cf.ppt-online.org/files/slide/e/eFDldpvmsZoLqjh9WEXaGBbA8HyiY53Q2UfSNV/slide-8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2" t="32925" r="61301" b="35431"/>
          <a:stretch/>
        </p:blipFill>
        <p:spPr bwMode="auto">
          <a:xfrm>
            <a:off x="9490235" y="450554"/>
            <a:ext cx="2178576" cy="1934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i.pinimg.com/originals/47/d7/a6/47d7a6f83632c86e1bec78fbce9ac2a3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93" y="450554"/>
            <a:ext cx="1336040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ко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615441" y="6204711"/>
            <a:ext cx="406400" cy="406400"/>
          </a:xfrm>
          <a:prstGeom prst="rect">
            <a:avLst/>
          </a:prstGeom>
        </p:spPr>
      </p:pic>
      <p:pic>
        <p:nvPicPr>
          <p:cNvPr id="4" name="ко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615441" y="6204711"/>
            <a:ext cx="406400" cy="406400"/>
          </a:xfrm>
          <a:prstGeom prst="rect">
            <a:avLst/>
          </a:prstGeom>
        </p:spPr>
      </p:pic>
      <p:pic>
        <p:nvPicPr>
          <p:cNvPr id="14" name="ко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607502" y="620471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2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78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0.14401 -0.01458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1" y="-74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28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59259E-6 L 0.31927 -0.01158 " pathEditMode="relative" rAng="0" ptsTypes="AA">
                                      <p:cBhvr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64" y="-57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78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16342 0.17222 " pathEditMode="relative" rAng="0" ptsTypes="AA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4" y="861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78"/>
                            </p:stCondLst>
                            <p:childTnLst>
                              <p:par>
                                <p:cTn id="3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0.31015 0.14537 " pathEditMode="relative" rAng="0" ptsTypes="AA">
                                      <p:cBhvr>
                                        <p:cTn id="31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8" y="726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27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78"/>
                            </p:stCondLst>
                            <p:childTnLst>
                              <p:par>
                                <p:cTn id="4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0.16549 0.33449 " pathEditMode="relative" rAng="0" ptsTypes="AA">
                                      <p:cBhvr>
                                        <p:cTn id="4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8" y="1671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78"/>
                            </p:stCondLst>
                            <p:childTnLst>
                              <p:par>
                                <p:cTn id="4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07407E-6 L 0.30287 0.3398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43" y="1699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</a:rPr>
              <a:t>Горка </a:t>
            </a:r>
            <a:endParaRPr lang="ru-RU" sz="6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 descr="https://www.clipartmax.com/png/full/167-1676698_parks-recreation-slides-playground-cartoon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793047"/>
            <a:ext cx="6772274" cy="3455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www.gkrosinka.ru/upload/iblock/fde/fde1eb82fa86d618426a99a46b1aa356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0611" y="3349465"/>
            <a:ext cx="1433513" cy="1171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www.gkrosinka.ru/upload/iblock/fde/fde1eb82fa86d618426a99a46b1aa356.pn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0611" y="3349465"/>
            <a:ext cx="1457325" cy="1133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www.gkrosinka.ru/upload/iblock/fde/fde1eb82fa86d618426a99a46b1aa356.pn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82239" y="3179775"/>
            <a:ext cx="1532195" cy="1319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www.gkrosinka.ru/upload/iblock/fde/fde1eb82fa86d618426a99a46b1aa356.pn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0611" y="3179776"/>
            <a:ext cx="1538952" cy="1340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cf.ppt-online.org/files/slide/e/eFDldpvmsZoLqjh9WEXaGBbA8HyiY53Q2UfSNV/slide-8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2" t="32925" r="61301" b="35431"/>
          <a:stretch/>
        </p:blipFill>
        <p:spPr bwMode="auto">
          <a:xfrm>
            <a:off x="9441181" y="459148"/>
            <a:ext cx="2178576" cy="1934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i.pinimg.com/originals/47/d7/a6/47d7a6f83632c86e1bec78fbce9ac2a3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782" y="1027906"/>
            <a:ext cx="1336040" cy="1228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062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-2.59259E-6 L 0.19948 0.27199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74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948 0.27199 L 0.58541 0.465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97" y="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-4.81481E-6 L 0.19844 0.27477 " pathEditMode="relative" rAng="0" ptsTypes="AA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4" y="1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44 0.27477 L 0.59687 0.4747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22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664 0.00695 L 0.18868 0.28611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66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868 0.28611 L 0.58373 0.4923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53" y="10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-2.59259E-6 L 0.19519 0.28449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14" y="1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519 0.28449 L 0.58503 0.4942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92" y="1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oransport.com/wp-content/uploads/2019/05/A-League-Semi-Finals-My-Review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426" y="1339849"/>
            <a:ext cx="6134100" cy="3251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vatanplus.com/files/resources/original/5797edaead58415629787276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128" y="6025255"/>
            <a:ext cx="781049" cy="75914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</a:rPr>
              <a:t>Загнать мяч в ворота</a:t>
            </a:r>
            <a:endParaRPr lang="ru-RU" sz="6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 descr="https://fsd.multiurok.ru/html/2019/12/03/s_5de6942a927b1/1277205_11.jpe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3" t="12758" r="1956" b="19994"/>
          <a:stretch/>
        </p:blipFill>
        <p:spPr bwMode="auto">
          <a:xfrm>
            <a:off x="479942" y="383825"/>
            <a:ext cx="2024888" cy="191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avatanplus.com/files/resources/original/5797edaead58415629787276.png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667" y="4919356"/>
            <a:ext cx="781049" cy="759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nplus.com/files/resources/original/5797edaead58415629787276.pn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304" y="5298927"/>
            <a:ext cx="781049" cy="759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vatanplus.com/files/resources/original/5797edaead58415629787276.png"/>
          <p:cNvPicPr/>
          <p:nvPr/>
        </p:nvPicPr>
        <p:blipFill>
          <a:blip r:embed="rId7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43" y="5870342"/>
            <a:ext cx="781049" cy="706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avatanplus.com/files/resources/original/5797edaead58415629787276.png"/>
          <p:cNvPicPr/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529" y="6025255"/>
            <a:ext cx="781049" cy="759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i.pinimg.com/originals/47/d7/a6/47d7a6f83632c86e1bec78fbce9ac2a3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068" y="238125"/>
            <a:ext cx="1336040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ds05.infourok.ru/uploads/ex/021d/0000021c-ac972781/hello_html_62cf75fd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9" t="3345" r="19421" b="6019"/>
          <a:stretch/>
        </p:blipFill>
        <p:spPr bwMode="auto">
          <a:xfrm>
            <a:off x="10144126" y="4591050"/>
            <a:ext cx="1419224" cy="19470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9203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55859 -0.2599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30" y="-1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53516 -0.36713 " pathEditMode="relative" rAng="0" ptsTypes="AA">
                                      <p:cBhvr>
                                        <p:cTn id="9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58" y="-1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59259E-6 L 0.56367 -0.34352 " pathEditMode="relative" rAng="0" ptsTypes="AA">
                                      <p:cBhvr>
                                        <p:cTn id="12" dur="4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77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81481E-6 L 0.48242 -0.20325 " pathEditMode="relative" rAng="0" ptsTypes="AA">
                                      <p:cBhvr>
                                        <p:cTn id="15" dur="4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-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25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44297 -0.44908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8" y="-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064" y="45656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00B0F0"/>
                </a:solidFill>
              </a:rPr>
              <a:t>Отлично поработали!</a:t>
            </a:r>
            <a:endParaRPr lang="ru-RU" sz="6600" b="1" dirty="0">
              <a:solidFill>
                <a:srgbClr val="00B0F0"/>
              </a:solidFill>
            </a:endParaRPr>
          </a:p>
        </p:txBody>
      </p:sp>
      <p:pic>
        <p:nvPicPr>
          <p:cNvPr id="7174" name="Picture 6" descr="https://avatars.mds.yandex.net/get-pdb/1920375/d4a59115-0c50-4716-aa3f-7f0283ae186e/s1200?webp=fals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85" t="5203" r="-2935" b="10730"/>
          <a:stretch/>
        </p:blipFill>
        <p:spPr bwMode="auto">
          <a:xfrm>
            <a:off x="3448050" y="1838324"/>
            <a:ext cx="5200649" cy="4143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43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47/d7/a6/47d7a6f83632c86e1bec78fbce9ac2a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502" y="2652969"/>
            <a:ext cx="2519299" cy="231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</a:rPr>
              <a:t>Разгони тучи 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4" name="Picture 6" descr="https://avatanplus.com/files/resources/original/5c8a1163d70801697b53ee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174" y="1770124"/>
            <a:ext cx="3936619" cy="253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avatanplus.com/files/resources/original/5c8a1163d70801697b53ee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148" y="2854359"/>
            <a:ext cx="2772631" cy="178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avatanplus.com/files/resources/original/5c8a1163d70801697b53ee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006" y="3071275"/>
            <a:ext cx="3936619" cy="253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avatanplus.com/files/resources/original/5c8a1163d70801697b53ee2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024" y="1940018"/>
            <a:ext cx="2181144" cy="140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avatanplus.com/files/resources/original/5c8a1163d70801697b53ee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523" y="1274494"/>
            <a:ext cx="7223492" cy="465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avatanplus.com/files/resources/original/5c8a1163d70801697b53ee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464" y="3345394"/>
            <a:ext cx="1915163" cy="123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avatanplus.com/files/resources/original/5c8a1163d70801697b53ee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710" y="2680156"/>
            <a:ext cx="2861094" cy="184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https://ds04.infourok.ru/uploads/ex/122e/000e1bed-08efcafc/img14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2" t="33638" r="42703" b="4646"/>
          <a:stretch/>
        </p:blipFill>
        <p:spPr bwMode="auto">
          <a:xfrm>
            <a:off x="370322" y="506364"/>
            <a:ext cx="2250884" cy="2019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6550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0.06705 0.04005 C 0.08099 0.04908 0.10182 0.05394 0.12395 0.05394 C 0.14895 0.05394 0.16901 0.04908 0.18294 0.04005 L 0.25 -1.48148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-0.02422 0.3340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1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0.125 -1.48148E-6 C 0.18099 -1.48148E-6 0.25 0.06898 0.25 0.125 L 0.25 0.25 " pathEditMode="relative" rAng="0" ptsTypes="AA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22222E-6 L 1.25E-6 0.2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0.06706 0.04004 C 0.08099 0.04907 0.10196 0.05393 0.12396 0.05393 C 0.14896 0.05393 0.16902 0.04907 0.18295 0.04004 L 0.25001 4.81481E-6 " pathEditMode="relative" rAng="0" ptsTypes="AAA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14492 4.44444E-6 C 0.2099 4.44444E-6 0.29037 0.10092 0.29037 0.18379 L 0.29037 0.36782 " pathEditMode="relative" rAng="0" ptsTypes="AAAA">
                                      <p:cBhvr>
                                        <p:cTn id="4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18" y="1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49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000"/>
                            </p:stCondLst>
                            <p:childTnLst>
                              <p:par>
                                <p:cTn id="55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http://s46.radikal.ru/i114/0905/0a/9bc177c433ac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454" y="2643091"/>
            <a:ext cx="2387473" cy="224751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</a:rPr>
              <a:t>Лягушка 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 descr="https://ds03.infourok.ru/uploads/ex/0726/000571dd-77c26871/img3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3" t="35204" r="49637" b="11343"/>
          <a:stretch/>
        </p:blipFill>
        <p:spPr bwMode="auto">
          <a:xfrm>
            <a:off x="9844382" y="365125"/>
            <a:ext cx="1924050" cy="2012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://s46.radikal.ru/i114/0905/0a/9bc177c433ac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259" y="1431920"/>
            <a:ext cx="2387473" cy="224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s46.radikal.ru/i114/0905/0a/9bc177c433ac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831" y="4243451"/>
            <a:ext cx="2387473" cy="224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s46.radikal.ru/i114/0905/0a/9bc177c433ac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981" y="4134020"/>
            <a:ext cx="2387473" cy="224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s46.radikal.ru/i114/0905/0a/9bc177c433ac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87693"/>
            <a:ext cx="2387473" cy="2247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https://avatars.mds.yandex.net/get-zen_doc/1586459/pub_5d918c5395aa9f00b0a15c26_5d918c73bd639600b14ca874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23" y="1042815"/>
            <a:ext cx="1733462" cy="201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лягуш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5232" y="6287770"/>
            <a:ext cx="406400" cy="406400"/>
          </a:xfrm>
          <a:prstGeom prst="rect">
            <a:avLst/>
          </a:prstGeom>
        </p:spPr>
      </p:pic>
      <p:pic>
        <p:nvPicPr>
          <p:cNvPr id="5" name="лягуш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5232" y="6287770"/>
            <a:ext cx="406400" cy="406400"/>
          </a:xfrm>
          <a:prstGeom prst="rect">
            <a:avLst/>
          </a:prstGeom>
        </p:spPr>
      </p:pic>
      <p:pic>
        <p:nvPicPr>
          <p:cNvPr id="6" name="лягуш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5232" y="6287770"/>
            <a:ext cx="406400" cy="406400"/>
          </a:xfrm>
          <a:prstGeom prst="rect">
            <a:avLst/>
          </a:prstGeom>
        </p:spPr>
      </p:pic>
      <p:pic>
        <p:nvPicPr>
          <p:cNvPr id="7" name="лягуш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5232" y="628777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7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07407E-6 L 0.11341 0.38218 " pathEditMode="relative" rAng="0" ptsTypes="AA">
                                      <p:cBhvr>
                                        <p:cTn id="13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" y="1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11341 0.38218 L 0.32526 0.13287 " pathEditMode="relative" rAng="0" ptsTypes="AA">
                                      <p:cBhvr>
                                        <p:cTn id="16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86" y="-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3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526 0.13287 L 0.53256 -0.04213 " pathEditMode="relative" rAng="0" ptsTypes="AA">
                                      <p:cBhvr>
                                        <p:cTn id="19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65" y="-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8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256 -0.04213 L 0.57162 0.39306 " pathEditMode="relative" rAng="0" ptsTypes="AA">
                                      <p:cBhvr>
                                        <p:cTn id="22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" y="2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3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6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162 0.39306 L 0.11341 0.38217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73" y="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41 0.38218 L 0.32526 0.13287 " pathEditMode="relative" rAng="0" ptsTypes="AA">
                                      <p:cBhvr>
                                        <p:cTn id="32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86" y="-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526 0.13287 L 0.53255 -0.04213 " pathEditMode="relative" rAng="0" ptsTypes="AA">
                                      <p:cBhvr>
                                        <p:cTn id="35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2" y="-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256 -0.04213 L -2.5E-6 -7.40741E-7 " pathEditMode="relative" rAng="0" ptsTypes="AA">
                                      <p:cBhvr>
                                        <p:cTn id="38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41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6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07407E-6 L 0.11341 0.38218 " pathEditMode="relative" rAng="0" ptsTypes="AA">
                                      <p:cBhvr>
                                        <p:cTn id="45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26" y="2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41 0.38218 L 0.32526 0.13287 " pathEditMode="relative" rAng="0" ptsTypes="AA">
                                      <p:cBhvr>
                                        <p:cTn id="48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-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526 0.13287 L 0.57161 0.39306 " pathEditMode="relative" rAng="0" ptsTypes="AA">
                                      <p:cBhvr>
                                        <p:cTn id="51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3" y="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162 0.39306 L 0.53255 -0.04213 " pathEditMode="relative" rAng="0" ptsTypes="AA">
                                      <p:cBhvr>
                                        <p:cTn id="54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-2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36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256 -0.04213 L 0.57162 0.39305 " pathEditMode="relative" rAng="0" ptsTypes="AA">
                                      <p:cBhvr>
                                        <p:cTn id="61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2" y="2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162 0.39306 L 0.32526 0.13287 " pathEditMode="relative" rAng="0" ptsTypes="AA">
                                      <p:cBhvr>
                                        <p:cTn id="64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56" y="-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526 0.13287 L 0.11341 0.38218 " pathEditMode="relative" rAng="0" ptsTypes="AA">
                                      <p:cBhvr>
                                        <p:cTn id="67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38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41 0.38218 L -1.25E-6 3.33333E-6 " pathEditMode="relative" rAng="0" ptsTypes="AA">
                                      <p:cBhvr>
                                        <p:cTn id="70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36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ttps://i.pinimg.com/originals/21/95/4d/21954d0b1ea8d456ad2a004334af94f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125" y="4841397"/>
            <a:ext cx="1812875" cy="1691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galerey-room.ru/images/071004_1385525404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45" y="269843"/>
            <a:ext cx="3995268" cy="620928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bg1">
                    <a:lumMod val="50000"/>
                  </a:schemeClr>
                </a:solidFill>
              </a:rPr>
              <a:t>Хоботок </a:t>
            </a:r>
            <a:endParaRPr lang="ru-RU" sz="6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Рисунок 2" descr="https://ds04.infourok.ru/uploads/ex/122e/000e1bed-08efcafc/img14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2" t="33638" r="42703" b="4646"/>
          <a:stretch/>
        </p:blipFill>
        <p:spPr bwMode="auto">
          <a:xfrm>
            <a:off x="9436397" y="360411"/>
            <a:ext cx="2250884" cy="2019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img-fotki.yandex.ru/get/9743/16969765.202/0_8ce54_671f77f3_orig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960" y="3068225"/>
            <a:ext cx="3436937" cy="341090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вал 4"/>
          <p:cNvSpPr/>
          <p:nvPr/>
        </p:nvSpPr>
        <p:spPr>
          <a:xfrm>
            <a:off x="5522204" y="3245199"/>
            <a:ext cx="1466851" cy="887349"/>
          </a:xfrm>
          <a:prstGeom prst="ellipse">
            <a:avLst/>
          </a:prstGeom>
          <a:solidFill>
            <a:srgbClr val="CDE0F2"/>
          </a:solidFill>
          <a:ln>
            <a:solidFill>
              <a:srgbClr val="CDE0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s://ds05.infourok.ru/uploads/ex/083f/00041366-b398c4ef/18/hello_html_m206650d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993" y="1887696"/>
            <a:ext cx="614528" cy="7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ds05.infourok.ru/uploads/ex/083f/00041366-b398c4ef/18/hello_html_m206650d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815" y="1915985"/>
            <a:ext cx="614528" cy="7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ds05.infourok.ru/uploads/ex/083f/00041366-b398c4ef/18/hello_html_m206650d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002" y="1887696"/>
            <a:ext cx="614528" cy="7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ds05.infourok.ru/uploads/ex/083f/00041366-b398c4ef/18/hello_html_m206650d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087" y="2073131"/>
            <a:ext cx="614528" cy="7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л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87281" y="6329520"/>
            <a:ext cx="406400" cy="406400"/>
          </a:xfrm>
          <a:prstGeom prst="rect">
            <a:avLst/>
          </a:prstGeom>
        </p:spPr>
      </p:pic>
      <p:pic>
        <p:nvPicPr>
          <p:cNvPr id="9" name="сл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75916" y="6329520"/>
            <a:ext cx="406400" cy="406400"/>
          </a:xfrm>
          <a:prstGeom prst="rect">
            <a:avLst/>
          </a:prstGeom>
        </p:spPr>
      </p:pic>
      <p:pic>
        <p:nvPicPr>
          <p:cNvPr id="11" name="сл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87281" y="6329520"/>
            <a:ext cx="406400" cy="406400"/>
          </a:xfrm>
          <a:prstGeom prst="rect">
            <a:avLst/>
          </a:prstGeom>
        </p:spPr>
      </p:pic>
      <p:pic>
        <p:nvPicPr>
          <p:cNvPr id="14" name="сло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58706" y="632952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06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67 -0.07106 L 0.35052 0.45533 " pathEditMode="relative" rAng="0" ptsTypes="AA">
                                      <p:cBhvr>
                                        <p:cTn id="6" dur="5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86" y="2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55112E-17 L 0.26706 0.50208 " pathEditMode="relative" rAng="0" ptsTypes="AA">
                                      <p:cBhvr>
                                        <p:cTn id="13" dur="5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46" y="2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33333E-6 L 0.36185 0.48264 " pathEditMode="relative" rAng="0" ptsTypes="AA">
                                      <p:cBhvr>
                                        <p:cTn id="20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6" y="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5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5.55112E-17 L 0.31992 0.50208 " pathEditMode="relative" rAng="0" ptsTypes="AA">
                                      <p:cBhvr>
                                        <p:cTn id="27" dur="5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2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5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526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Улыбка - хоботок</a:t>
            </a:r>
            <a:endParaRPr lang="ru-RU" sz="6000" b="1" dirty="0">
              <a:solidFill>
                <a:srgbClr val="0070C0"/>
              </a:solidFill>
            </a:endParaRPr>
          </a:p>
        </p:txBody>
      </p:sp>
      <p:pic>
        <p:nvPicPr>
          <p:cNvPr id="3" name="Рисунок 2" descr="https://i.pinimg.com/originals/47/d7/a6/47d7a6f83632c86e1bec78fbce9ac2a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24" y="1976139"/>
            <a:ext cx="1328928" cy="1096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avatars.mds.yandex.net/get-zen_doc/1586459/pub_5d918c5395aa9f00b0a15c26_5d918c73bd639600b14ca874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939" y="4822358"/>
            <a:ext cx="1259586" cy="146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mg-fotki.yandex.ru/get/9743/16969765.202/0_8ce54_671f77f3_ori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374" y="1340281"/>
            <a:ext cx="4994188" cy="494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ds03.infourok.ru/uploads/ex/0726/000571dd-77c26871/img3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3" t="35204" r="49637" b="11343"/>
          <a:stretch/>
        </p:blipFill>
        <p:spPr bwMode="auto">
          <a:xfrm>
            <a:off x="469484" y="422317"/>
            <a:ext cx="1810472" cy="1774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ds04.infourok.ru/uploads/ex/122e/000e1bed-08efcafc/img1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2" t="33638" r="42703" b="4646"/>
          <a:stretch/>
        </p:blipFill>
        <p:spPr bwMode="auto">
          <a:xfrm>
            <a:off x="9594366" y="422317"/>
            <a:ext cx="2086292" cy="1774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3985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81481E-6 C 0.03555 4.81481E-6 0.06472 -0.05857 0.06472 -0.1301 C 0.06472 -0.20209 0.03555 -0.26019 -3.75E-6 -0.26019 C -0.0358 -0.26019 -0.06445 -0.20209 -0.06445 -0.1301 C -0.06445 -0.05857 -0.0358 4.81481E-6 -3.75E-6 4.81481E-6 Z " pathEditMode="relative" rAng="0" ptsTypes="AAAAA">
                                      <p:cBhvr>
                                        <p:cTn id="6" dur="4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81481E-6 C 0.03907 4.81481E-6 0.0711 -0.06088 0.0711 -0.13565 C 0.0711 -0.21088 0.03907 -0.2713 -3.75E-6 -0.2713 C -0.03932 -0.2713 -0.07096 -0.21088 -0.07096 -0.13565 C -0.07096 -0.06088 -0.03932 4.81481E-6 -3.75E-6 4.81481E-6 Z " pathEditMode="relative" rAng="0" ptsTypes="AAAAA">
                                      <p:cBhvr>
                                        <p:cTn id="16" dur="4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81481E-6 C 0.03737 4.81481E-6 0.0681 -0.05926 0.0681 -0.13218 C 0.0681 -0.20533 0.03737 -0.26436 1.45833E-6 -0.26436 C -0.03763 -0.26436 -0.06784 -0.20533 -0.06784 -0.13218 C -0.06784 -0.05926 -0.03763 4.81481E-6 1.45833E-6 4.81481E-6 Z " pathEditMode="relative" rAng="0" ptsTypes="AAAAA">
                                      <p:cBhvr>
                                        <p:cTn id="26" dur="4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0"/>
                            </p:stCondLst>
                            <p:childTnLst>
                              <p:par>
                                <p:cTn id="2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0"/>
                            </p:stCondLst>
                            <p:childTnLst>
                              <p:par>
                                <p:cTn id="3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C 0.04049 4.81481E-6 0.07383 -0.05926 0.07383 -0.13218 C 0.07383 -0.20533 0.04049 -0.26436 1.04167E-6 -0.26436 C -0.04076 -0.26436 -0.07357 -0.20533 -0.07357 -0.13218 C -0.07357 -0.05926 -0.04076 4.81481E-6 1.04167E-6 4.81481E-6 Z " pathEditMode="relative" rAng="0" ptsTypes="AAAAA">
                                      <p:cBhvr>
                                        <p:cTn id="36" dur="4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0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1\Desktop\тесто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591" y="2633663"/>
            <a:ext cx="3286816" cy="32426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199" y="15557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Месим тесто</a:t>
            </a:r>
            <a:endParaRPr lang="ru-RU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https://ds04.infourok.ru/uploads/ex/0884/0003505b-f21bbde5/img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2" t="62716" r="56917" b="4642"/>
          <a:stretch/>
        </p:blipFill>
        <p:spPr bwMode="auto">
          <a:xfrm>
            <a:off x="400049" y="414337"/>
            <a:ext cx="1885856" cy="179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ds04.infourok.ru/uploads/ex/0884/0003505b-f21bbde5/img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9" t="27794" r="67086" b="39422"/>
          <a:stretch/>
        </p:blipFill>
        <p:spPr bwMode="auto">
          <a:xfrm>
            <a:off x="9715499" y="411162"/>
            <a:ext cx="1943099" cy="1798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i.pinimg.com/originals/47/d7/a6/47d7a6f83632c86e1bec78fbce9ac2a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661" y="1509278"/>
            <a:ext cx="1328928" cy="1096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1\Desktop\тесто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52589" y="2633663"/>
            <a:ext cx="3286818" cy="3299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ds05.infourok.ru/uploads/ex/021d/0000021c-ac972781/hello_html_62cf75fd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9" t="3345" r="19421" b="6019"/>
          <a:stretch/>
        </p:blipFill>
        <p:spPr bwMode="auto">
          <a:xfrm>
            <a:off x="9810751" y="3986151"/>
            <a:ext cx="1419224" cy="19470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0946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s://ne-kurim.ru/forum/attachments/tarelka-png.226726/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275" y="3819414"/>
            <a:ext cx="4891981" cy="233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58596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Блинчики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https://fsd.multiurok.ru/html/2019/12/03/s_5de6942a927b1/1277205_11.jpe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3" t="12758" r="1956" b="19994"/>
          <a:stretch/>
        </p:blipFill>
        <p:spPr bwMode="auto">
          <a:xfrm>
            <a:off x="9482678" y="363188"/>
            <a:ext cx="2024888" cy="191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://galerey-room.ru/images/234032_1421872832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3" t="12032" r="17149" b="7997"/>
          <a:stretch/>
        </p:blipFill>
        <p:spPr bwMode="auto">
          <a:xfrm>
            <a:off x="5597407" y="3993943"/>
            <a:ext cx="1983319" cy="14072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://galerey-room.ru/images/234032_1421872832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3" t="12032" r="17149" b="7997"/>
          <a:stretch/>
        </p:blipFill>
        <p:spPr bwMode="auto">
          <a:xfrm>
            <a:off x="4825056" y="4276614"/>
            <a:ext cx="1983319" cy="14072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://galerey-room.ru/images/234032_1421872832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3" t="12032" r="17149" b="7997"/>
          <a:stretch/>
        </p:blipFill>
        <p:spPr bwMode="auto">
          <a:xfrm>
            <a:off x="3964793" y="4451143"/>
            <a:ext cx="1983319" cy="14072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http://galerey-room.ru/images/234032_1421872832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3" t="12032" r="17149" b="7997"/>
          <a:stretch/>
        </p:blipFill>
        <p:spPr bwMode="auto">
          <a:xfrm>
            <a:off x="2973134" y="4451143"/>
            <a:ext cx="1983319" cy="14072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i.pinimg.com/originals/47/d7/a6/47d7a6f83632c86e1bec78fbce9ac2a3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205" y="1368600"/>
            <a:ext cx="1336040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ds05.infourok.ru/uploads/ex/021d/0000021c-ac972781/hello_html_62cf75fd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9" t="3345" r="19421" b="6019"/>
          <a:stretch/>
        </p:blipFill>
        <p:spPr bwMode="auto">
          <a:xfrm>
            <a:off x="9858376" y="4014731"/>
            <a:ext cx="1419224" cy="19470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9978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s://ne-kurim.ru/forum/attachments/tarelka-png.226726/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275" y="3819414"/>
            <a:ext cx="4891981" cy="233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Остуди угощение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https://fsd.multiurok.ru/html/2019/12/03/s_5de6942a927b1/1277205_11.jpe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3" t="12758" r="1956" b="19994"/>
          <a:stretch/>
        </p:blipFill>
        <p:spPr bwMode="auto">
          <a:xfrm>
            <a:off x="9652517" y="406387"/>
            <a:ext cx="2024888" cy="191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avatars.mds.yandex.net/get-pdb/1641653/667d5ba0-0fe3-48cf-bbcf-0dcb5429812d/s1200?webp=fals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760" y="3361029"/>
            <a:ext cx="2930779" cy="2289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4" descr="https://drasler.ru/wp-content/uploads/2019/04/%D0%9A%D0%B0%D1%80%D1%82%D0%B8%D0%BD%D0%BA%D0%B0-%D0%BE%D0%B1%D0%BB%D0%B0%D0%BA%D0%BE-%D0%B4%D0%BB%D1%8F-%D0%B4%D0%B5%D1%82%D0%B5%D0%B9-%D0%BD%D0%B0-%D0%BF%D1%80%D0%BE%D0%B7%D1%80%D0%B0%D1%87%D0%BD%D0%BE%D0%BC-%D1%84%D0%BE%D0%BD%D0%B5-%D0%BF%D0%BE%D0%B4%D0%B1%D0%BE%D1%80%D0%BA%D0%B0-%D1%80%D0%B8%D1%81%D1%83%D0%BD%D0%BA%D0%BE%D0%B2-10-1024x46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593" y="4132630"/>
            <a:ext cx="3835184" cy="173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drasler.ru/wp-content/uploads/2019/04/%D0%9A%D0%B0%D1%80%D1%82%D0%B8%D0%BD%D0%BA%D0%B0-%D0%BE%D0%B1%D0%BB%D0%B0%D0%BA%D0%BE-%D0%B4%D0%BB%D1%8F-%D0%B4%D0%B5%D1%82%D0%B5%D0%B9-%D0%BD%D0%B0-%D0%BF%D1%80%D0%BE%D0%B7%D1%80%D0%B0%D1%87%D0%BD%D0%BE%D0%BC-%D1%84%D0%BE%D0%BD%D0%B5-%D0%BF%D0%BE%D0%B4%D0%B1%D0%BE%D1%80%D0%BA%D0%B0-%D1%80%D0%B8%D1%81%D1%83%D0%BD%D0%BA%D0%BE%D0%B2-10-1024x46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509" y="2866020"/>
            <a:ext cx="4099491" cy="223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drasler.ru/wp-content/uploads/2019/04/%D0%9A%D0%B0%D1%80%D1%82%D0%B8%D0%BD%D0%BA%D0%B0-%D0%BE%D0%B1%D0%BB%D0%B0%D0%BA%D0%BE-%D0%B4%D0%BB%D1%8F-%D0%B4%D0%B5%D1%82%D0%B5%D0%B9-%D0%BD%D0%B0-%D0%BF%D1%80%D0%BE%D0%B7%D1%80%D0%B0%D1%87%D0%BD%D0%BE%D0%BC-%D1%84%D0%BE%D0%BD%D0%B5-%D0%BF%D0%BE%D0%B4%D0%B1%D0%BE%D1%80%D0%BA%D0%B0-%D1%80%D0%B8%D1%81%D1%83%D0%BD%D0%BA%D0%BE%D0%B2-10-1024x46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509" y="3354638"/>
            <a:ext cx="2949007" cy="133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drasler.ru/wp-content/uploads/2019/04/%D0%9A%D0%B0%D1%80%D1%82%D0%B8%D0%BD%D0%BA%D0%B0-%D0%BE%D0%B1%D0%BB%D0%B0%D0%BA%D0%BE-%D0%B4%D0%BB%D1%8F-%D0%B4%D0%B5%D1%82%D0%B5%D0%B9-%D0%BD%D0%B0-%D0%BF%D1%80%D0%BE%D0%B7%D1%80%D0%B0%D1%87%D0%BD%D0%BE%D0%BC-%D1%84%D0%BE%D0%BD%D0%B5-%D0%BF%D0%BE%D0%B4%D0%B1%D0%BE%D1%80%D0%BA%D0%B0-%D1%80%D0%B8%D1%81%D1%83%D0%BD%D0%BA%D0%BE%D0%B2-10-1024x46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381" y="2858142"/>
            <a:ext cx="2949007" cy="133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drasler.ru/wp-content/uploads/2019/04/%D0%9A%D0%B0%D1%80%D1%82%D0%B8%D0%BD%D0%BA%D0%B0-%D0%BE%D0%B1%D0%BB%D0%B0%D0%BA%D0%BE-%D0%B4%D0%BB%D1%8F-%D0%B4%D0%B5%D1%82%D0%B5%D0%B9-%D0%BD%D0%B0-%D0%BF%D1%80%D0%BE%D0%B7%D1%80%D0%B0%D1%87%D0%BD%D0%BE%D0%BC-%D1%84%D0%BE%D0%BD%D0%B5-%D0%BF%D0%BE%D0%B4%D0%B1%D0%BE%D1%80%D0%BA%D0%B0-%D1%80%D0%B8%D1%81%D1%83%D0%BD%D0%BA%D0%BE%D0%B2-10-1024x46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209" y="2775921"/>
            <a:ext cx="2361476" cy="107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drasler.ru/wp-content/uploads/2019/04/%D0%9A%D0%B0%D1%80%D1%82%D0%B8%D0%BD%D0%BA%D0%B0-%D0%BE%D0%B1%D0%BB%D0%B0%D0%BA%D0%BE-%D0%B4%D0%BB%D1%8F-%D0%B4%D0%B5%D1%82%D0%B5%D0%B9-%D0%BD%D0%B0-%D0%BF%D1%80%D0%BE%D0%B7%D1%80%D0%B0%D1%87%D0%BD%D0%BE%D0%BC-%D1%84%D0%BE%D0%BD%D0%B5-%D0%BF%D0%BE%D0%B4%D0%B1%D0%BE%D1%80%D0%BA%D0%B0-%D1%80%D0%B8%D1%81%D1%83%D0%BD%D0%BA%D0%BE%D0%B2-10-1024x46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760" y="2223739"/>
            <a:ext cx="2364202" cy="107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drasler.ru/wp-content/uploads/2019/04/%D0%9A%D0%B0%D1%80%D1%82%D0%B8%D0%BD%D0%BA%D0%B0-%D0%BE%D0%B1%D0%BB%D0%B0%D0%BA%D0%BE-%D0%B4%D0%BB%D1%8F-%D0%B4%D0%B5%D1%82%D0%B5%D0%B9-%D0%BD%D0%B0-%D0%BF%D1%80%D0%BE%D0%B7%D1%80%D0%B0%D1%87%D0%BD%D0%BE%D0%BC-%D1%84%D0%BE%D0%BD%D0%B5-%D0%BF%D0%BE%D0%B4%D0%B1%D0%BE%D1%80%D0%BA%D0%B0-%D1%80%D0%B8%D1%81%D1%83%D0%BD%D0%BA%D0%BE%D0%B2-10-1024x46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458" y="2361646"/>
            <a:ext cx="1446713" cy="65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https://i.pinimg.com/originals/47/d7/a6/47d7a6f83632c86e1bec78fbce9ac2a3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54" y="1136224"/>
            <a:ext cx="1336040" cy="1228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641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-0.04 C 0.081 -0.049 0.102 -0.054 0.124 -0.054 C 0.149 -0.054 0.169 -0.049 0.183 -0.04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81481E-6 L -0.07109 0.04005 C -0.08593 0.04908 -0.10807 0.05394 -0.13151 0.05394 C -0.15794 0.05394 -0.17916 0.04908 -0.19401 0.04005 L -0.26497 -4.81481E-6 " pathEditMode="relative" rAng="0" ptsTypes="AAAAA"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55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7 L -0.0573 0.04005 C -0.06914 0.04907 -0.08711 0.05394 -0.10586 0.05394 C -0.12722 0.05394 -0.1444 0.04907 -0.15625 0.04005 L -0.21342 -3.7037E-7 " pathEditMode="relative" rAng="0" ptsTypes="AAAAA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4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48148E-6 L -0.14622 -0.2675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18" y="-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500"/>
                            </p:stCondLst>
                            <p:childTnLst>
                              <p:par>
                                <p:cTn id="4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0"/>
                            </p:stCondLst>
                            <p:childTnLst>
                              <p:par>
                                <p:cTn id="4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12409 -0.5958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-2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5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Почистить зубки 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https://i.pinimg.com/originals/47/d7/a6/47d7a6f83632c86e1bec78fbce9ac2a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044" y="1469841"/>
            <a:ext cx="1336040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www.freepngimg.com/thumb/hourglass/37192-5-hourglass-transparent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25" y="2698566"/>
            <a:ext cx="1938528" cy="2786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ds05.infourok.ru/uploads/ex/03b2/000003b1-3e9ac03e/hello_html_50912dda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6" t="4289" r="13080" b="9206"/>
          <a:stretch/>
        </p:blipFill>
        <p:spPr bwMode="auto">
          <a:xfrm>
            <a:off x="6904482" y="2978467"/>
            <a:ext cx="1837182" cy="2506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skype-logoped.ru/sites/default/files/pochistim_nizhnie_zuby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1" t="13427" r="9875" b="49457"/>
          <a:stretch/>
        </p:blipFill>
        <p:spPr bwMode="auto">
          <a:xfrm>
            <a:off x="9593579" y="492641"/>
            <a:ext cx="2091251" cy="1701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1724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26</Words>
  <Application>Microsoft Office PowerPoint</Application>
  <PresentationFormat>Широкоэкранный</PresentationFormat>
  <Paragraphs>13</Paragraphs>
  <Slides>13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Послушный Язычок</vt:lpstr>
      <vt:lpstr>Разгони тучи </vt:lpstr>
      <vt:lpstr>Лягушка </vt:lpstr>
      <vt:lpstr>Хоботок </vt:lpstr>
      <vt:lpstr>Улыбка - хоботок</vt:lpstr>
      <vt:lpstr>Месим тесто</vt:lpstr>
      <vt:lpstr>Блинчики </vt:lpstr>
      <vt:lpstr>Остуди угощение </vt:lpstr>
      <vt:lpstr>Почистить зубки </vt:lpstr>
      <vt:lpstr>Кошка сердиться </vt:lpstr>
      <vt:lpstr>Горка </vt:lpstr>
      <vt:lpstr>Загнать мяч в ворота</vt:lpstr>
      <vt:lpstr>Отлично поработали!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Послушный Язычок</dc:title>
  <dc:creator>1</dc:creator>
  <cp:lastModifiedBy>1</cp:lastModifiedBy>
  <cp:revision>54</cp:revision>
  <dcterms:created xsi:type="dcterms:W3CDTF">2020-05-18T13:54:39Z</dcterms:created>
  <dcterms:modified xsi:type="dcterms:W3CDTF">2020-05-27T14:55:17Z</dcterms:modified>
</cp:coreProperties>
</file>