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86" r:id="rId2"/>
    <p:sldId id="280" r:id="rId3"/>
    <p:sldId id="276" r:id="rId4"/>
    <p:sldId id="277" r:id="rId5"/>
    <p:sldId id="268" r:id="rId6"/>
    <p:sldId id="267" r:id="rId7"/>
    <p:sldId id="271" r:id="rId8"/>
    <p:sldId id="272" r:id="rId9"/>
    <p:sldId id="270" r:id="rId10"/>
    <p:sldId id="273" r:id="rId11"/>
    <p:sldId id="288" r:id="rId12"/>
    <p:sldId id="274" r:id="rId13"/>
    <p:sldId id="275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0D6"/>
    <a:srgbClr val="44F22D"/>
    <a:srgbClr val="28F22D"/>
    <a:srgbClr val="3AE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52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145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296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101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937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0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314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31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65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8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314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0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1ECB-0BBF-448F-BCAB-8814FA016493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305D-3692-405F-BAD0-15746759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3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PowerPoint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1932"/>
            <a:ext cx="3236913" cy="485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6192687" cy="374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788" y="3573016"/>
            <a:ext cx="295116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371" y="3949864"/>
            <a:ext cx="216376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247" y="4321340"/>
            <a:ext cx="1006475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647" y="4473740"/>
            <a:ext cx="1006475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788" y="4531682"/>
            <a:ext cx="1006475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555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2200" dirty="0" smtClean="0">
                <a:latin typeface="Times New Roman" pitchFamily="18" charset="0"/>
                <a:cs typeface="Times New Roman" pitchFamily="18" charset="0"/>
              </a:rPr>
              <a:t>Seht euch den Bildschirm  an! Dort gibt es noch eine interessante Aufgabe zu diesem Text. Ihr müsst die Lücken ergänzen</a:t>
            </a:r>
            <a:r>
              <a:rPr lang="de-DE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de-DE" dirty="0" smtClean="0"/>
              <a:t/>
            </a:r>
            <a:br>
              <a:rPr lang="de-DE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Vor …entstand…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Zu …kamen viele neue Menschen.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Die Bewohner bauten…über …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Außer der Brücke bauten sie…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Es gab viele Wiesen um…herum zu, deshalb nannte sie …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Es wurde bald aus…eine kleine Stadt.                                                   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In der Stadt  bauten die Einwohner …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Nun kamen von…immer mehr Menschen.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Man baute  neue…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Im Jahre 1892 siedelte der Begründer der moderner Kosmonautik .… nach Kaluga über.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Zu Ehren des berühmten Erforschers des Weltalls wurde 1967 … geöffnet.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In diesem Jahr hat …ihre 650-Jahrfeier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32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de-DE" sz="3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Quar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код пройти по ссылке и дополнить рассказ.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712" y="1844824"/>
            <a:ext cx="475252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0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Was habt ihr Neues und Interessantes erfahren?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admin\Desktop\синквейнjp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768751" cy="492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81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Unsere Stimmung</a:t>
            </a:r>
            <a:br>
              <a:rPr lang="de-DE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78665"/>
            <a:ext cx="3005588" cy="29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88840"/>
            <a:ext cx="2921000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26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40427"/>
              </p:ext>
            </p:extLst>
          </p:nvPr>
        </p:nvGraphicFramePr>
        <p:xfrm>
          <a:off x="1475656" y="1196752"/>
          <a:ext cx="6069013" cy="446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Документ" r:id="rId3" imgW="6069141" imgH="4463490" progId="Word.Document.12">
                  <p:embed/>
                </p:oleObj>
              </mc:Choice>
              <mc:Fallback>
                <p:oleObj name="Документ" r:id="rId3" imgW="6069141" imgH="44634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5656" y="1196752"/>
                        <a:ext cx="6069013" cy="446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2581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1"/>
            <a:ext cx="7772400" cy="1368152"/>
          </a:xfrm>
        </p:spPr>
        <p:txBody>
          <a:bodyPr/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Die Reise nach Kaluga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8" name="Picture 6" descr="C:\Users\admin\Desktop\город\cf45d1fa57d27e63e0aa04414a7043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6094"/>
            <a:ext cx="6552728" cy="432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58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Hört zu und lest mit! 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268760"/>
            <a:ext cx="7571184" cy="4857403"/>
          </a:xfrm>
        </p:spPr>
        <p:txBody>
          <a:bodyPr>
            <a:norm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die Stadt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die Heimatstadt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das Wahrzeichen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das Rathaus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das Fachwerkhaus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die Kathedrale</a:t>
            </a:r>
          </a:p>
          <a:p>
            <a:endParaRPr lang="ru-RU" dirty="0"/>
          </a:p>
        </p:txBody>
      </p:sp>
      <p:pic>
        <p:nvPicPr>
          <p:cNvPr id="19458" name="Picture 2" descr="C:\Users\admin\Desktop\город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3501008"/>
            <a:ext cx="1303188" cy="145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admin\Desktop\город\упра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541" y="1268760"/>
            <a:ext cx="282599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admin\Desktop\город\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77071"/>
            <a:ext cx="1806944" cy="15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03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de-DE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Seht euch die Tafel an!  Lest diese Sätze,  bestätigt oder widersprecht. 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1. Eine deutsche Stadt hat viele Kirchen und Kathedralen mit goldenen Kuppeln. Stimmt das?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2. In den russischen Städten gibt es viele Fachwerkhäuser. Seid ihr eiverstanden?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3. Unsere Heimatstadt ist eine alte russische Stadt .Habe ich Recht?   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4.  Kaluga  ist 500 Jahre alt. Stimmt das?  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5. Der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Gostinij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Dwor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 ist das Wahrzeichen  von Kaluga. Seid ihr einverstanden?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6. In jeder deutschen Stadt steht ein Rathaus. Habe ich  Recht?</a:t>
            </a:r>
          </a:p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7. In jeder russischen Stadt gibt es einen Platz des Sieges. Stimmt das?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28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Шкала оценивания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395070"/>
            <a:ext cx="5499069" cy="419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2828836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636912"/>
            <a:ext cx="352839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Fehlerfrei - „5“,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1-2 Fehler – „4“,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3 Fehler – „3“ ,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4 und mehr Fehler- „2“</a:t>
            </a: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4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Динамическая пауза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2204864"/>
            <a:ext cx="3456732" cy="256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98884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1,2 Bäckerei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3,4 da sind wir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5,6 essen Keks 7,8 das Spaß gemacht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9,10 Auf Wiedersehen!</a:t>
            </a:r>
            <a:endParaRPr lang="de-DE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9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Wörter zum Text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10000"/>
          </a:bodyPr>
          <a:lstStyle/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die Brücke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мост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die Festung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крепость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die Eisenbahn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ж/дорога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die Handelsstadt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торговый город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übersiedeln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переселяться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der Erforscher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исследователь           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der Weltall = der Weltraum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космос, вселенная</a:t>
            </a: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zu Ehren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честь </a:t>
            </a:r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der Schüleraustausch –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школьный обмен</a:t>
            </a:r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der Betrieb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предприятие</a:t>
            </a:r>
            <a:endParaRPr lang="de-DE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de-DE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96752"/>
            <a:ext cx="273630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15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Jedes Paar  macht die Aufgabe selbständig. Ihr müsst den  Absatz lesen, verstehen. eine Frage stellen und das  richtige Wort gebrauchen. Die Bilder im Text helfen euch. </a:t>
            </a:r>
            <a:endParaRPr lang="ru-RU" sz="2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415616"/>
              </p:ext>
            </p:extLst>
          </p:nvPr>
        </p:nvGraphicFramePr>
        <p:xfrm>
          <a:off x="467544" y="1556792"/>
          <a:ext cx="8208912" cy="4882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Презентация" r:id="rId3" imgW="4570530" imgH="3427400" progId="PowerPoint.Show.12">
                  <p:embed/>
                </p:oleObj>
              </mc:Choice>
              <mc:Fallback>
                <p:oleObj name="Презентация" r:id="rId3" imgW="4570530" imgH="34274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556792"/>
                        <a:ext cx="8208912" cy="48828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14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729056"/>
              </p:ext>
            </p:extLst>
          </p:nvPr>
        </p:nvGraphicFramePr>
        <p:xfrm>
          <a:off x="467544" y="332656"/>
          <a:ext cx="8424936" cy="5166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Презентация" r:id="rId3" imgW="4570530" imgH="3427400" progId="PowerPoint.Show.12">
                  <p:embed/>
                </p:oleObj>
              </mc:Choice>
              <mc:Fallback>
                <p:oleObj name="Презентация" r:id="rId3" imgW="4570530" imgH="34274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332656"/>
                        <a:ext cx="8424936" cy="5166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58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402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Презентация</vt:lpstr>
      <vt:lpstr>Документ</vt:lpstr>
      <vt:lpstr>Презентация PowerPoint</vt:lpstr>
      <vt:lpstr>Die Reise nach Kaluga</vt:lpstr>
      <vt:lpstr>Hört zu und lest mit!  </vt:lpstr>
      <vt:lpstr>Seht euch die Tafel an!  Lest diese Sätze,  bestätigt oder widersprecht. </vt:lpstr>
      <vt:lpstr>Шкала оценивания</vt:lpstr>
      <vt:lpstr>Динамическая пауза</vt:lpstr>
      <vt:lpstr>Wörter zum Text</vt:lpstr>
      <vt:lpstr>Jedes Paar  macht die Aufgabe selbständig. Ihr müsst den  Absatz lesen, verstehen. eine Frage stellen und das  richtige Wort gebrauchen. Die Bilder im Text helfen euch. </vt:lpstr>
      <vt:lpstr>Презентация PowerPoint</vt:lpstr>
      <vt:lpstr>Seht euch den Bildschirm  an! Dort gibt es noch eine interessante Aufgabe zu diesem Text. Ihr müsst die Lücken ergänzen. </vt:lpstr>
      <vt:lpstr>Используя Quar – код пройти по ссылке и дополнить рассказ. </vt:lpstr>
      <vt:lpstr>Was habt ihr Neues und Interessantes erfahren?</vt:lpstr>
      <vt:lpstr>Unsere Stimmung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37</cp:revision>
  <dcterms:created xsi:type="dcterms:W3CDTF">2022-01-13T20:17:08Z</dcterms:created>
  <dcterms:modified xsi:type="dcterms:W3CDTF">2024-05-20T11:44:20Z</dcterms:modified>
</cp:coreProperties>
</file>