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8" r:id="rId19"/>
    <p:sldId id="29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slide" Target="../slides/slide19.xml"/></Relationships>
</file>

<file path=ppt/diagrams/_rels/data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slide" Target="../slides/slide18.xml"/></Relationships>
</file>

<file path=ppt/diagrams/_rels/data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slide" Target="../slides/slide19.xml"/></Relationships>
</file>

<file path=ppt/diagrams/_rels/data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slide" Target="../slides/slide19.xml"/></Relationships>
</file>

<file path=ppt/diagrams/_rels/data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slide" Target="../slides/slide19.xml"/></Relationships>
</file>

<file path=ppt/diagrams/_rels/data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slide" Target="../slides/slide18.xml"/></Relationships>
</file>

<file path=ppt/diagrams/_rels/data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slide" Target="../slides/slide19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slide" Target="../slides/slide18.xm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slide" Target="../slides/slide19.xml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slide" Target="../slides/slide18.xml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slide" Target="../slides/slide19.xml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slide" Target="../slides/slide18.xml"/></Relationships>
</file>

<file path=ppt/diagrams/_rels/data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slide" Target="../slides/slide18.xml"/></Relationships>
</file>

<file path=ppt/diagrams/_rels/data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slide" Target="../slides/slide18.xml"/></Relationships>
</file>

<file path=ppt/diagrams/_rels/data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slide" Target="../slides/slide1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0513C2-7C2E-41D0-BE6C-3D251D6B7694}" type="doc">
      <dgm:prSet loTypeId="urn:microsoft.com/office/officeart/2005/8/layout/chevron2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2C7756AD-496F-4666-ABF6-9B228BB5BCC1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187305F7-383D-4FE8-9D4A-D0B1BE505E33}" type="parTrans" cxnId="{BA6CA8EF-1576-4762-8EFD-B5EE1254DEDF}">
      <dgm:prSet/>
      <dgm:spPr/>
      <dgm:t>
        <a:bodyPr/>
        <a:lstStyle/>
        <a:p>
          <a:endParaRPr lang="ru-RU"/>
        </a:p>
      </dgm:t>
    </dgm:pt>
    <dgm:pt modelId="{BFB57C4C-1683-4586-B7E4-E790E83D8BCD}" type="sibTrans" cxnId="{BA6CA8EF-1576-4762-8EFD-B5EE1254DEDF}">
      <dgm:prSet/>
      <dgm:spPr/>
      <dgm:t>
        <a:bodyPr/>
        <a:lstStyle/>
        <a:p>
          <a:endParaRPr lang="ru-RU"/>
        </a:p>
      </dgm:t>
    </dgm:pt>
    <dgm:pt modelId="{22219A27-1C38-46CA-A9B1-5BA1242F3190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Алиса Селезнева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7286B8A-B8C0-4C27-80C0-36823F132D9D}" type="parTrans" cxnId="{2E44F1EE-6085-4CBD-AB88-B34EF7E02902}">
      <dgm:prSet/>
      <dgm:spPr/>
      <dgm:t>
        <a:bodyPr/>
        <a:lstStyle/>
        <a:p>
          <a:endParaRPr lang="ru-RU"/>
        </a:p>
      </dgm:t>
    </dgm:pt>
    <dgm:pt modelId="{07EF3778-4412-4B4B-8AF9-4F87BFFB8768}" type="sibTrans" cxnId="{2E44F1EE-6085-4CBD-AB88-B34EF7E02902}">
      <dgm:prSet/>
      <dgm:spPr/>
      <dgm:t>
        <a:bodyPr/>
        <a:lstStyle/>
        <a:p>
          <a:endParaRPr lang="ru-RU"/>
        </a:p>
      </dgm:t>
    </dgm:pt>
    <dgm:pt modelId="{FBAEB160-74D3-480B-A3CC-5918715C7FAB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0935BF9E-FF2C-4E59-8D1F-2940FAC05B7E}" type="parTrans" cxnId="{7028854B-535A-4807-9F42-CAE09DDCF60A}">
      <dgm:prSet/>
      <dgm:spPr/>
      <dgm:t>
        <a:bodyPr/>
        <a:lstStyle/>
        <a:p>
          <a:endParaRPr lang="ru-RU"/>
        </a:p>
      </dgm:t>
    </dgm:pt>
    <dgm:pt modelId="{9FA7FB31-DD77-4D73-9805-79B632F3BD8E}" type="sibTrans" cxnId="{7028854B-535A-4807-9F42-CAE09DDCF60A}">
      <dgm:prSet/>
      <dgm:spPr/>
      <dgm:t>
        <a:bodyPr/>
        <a:lstStyle/>
        <a:p>
          <a:endParaRPr lang="ru-RU"/>
        </a:p>
      </dgm:t>
    </dgm:pt>
    <dgm:pt modelId="{532BDBF1-B0D8-4F4B-9E89-249984A4EC9C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Гарри Поттер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8863B59-7E28-4F98-AA0F-70AFF84C84EA}" type="parTrans" cxnId="{C5023DE2-3A82-4A57-B5BD-13EA9E22250E}">
      <dgm:prSet/>
      <dgm:spPr/>
      <dgm:t>
        <a:bodyPr/>
        <a:lstStyle/>
        <a:p>
          <a:endParaRPr lang="ru-RU"/>
        </a:p>
      </dgm:t>
    </dgm:pt>
    <dgm:pt modelId="{01DB33A1-A51D-44B9-A943-7C9C2BF26C83}" type="sibTrans" cxnId="{C5023DE2-3A82-4A57-B5BD-13EA9E22250E}">
      <dgm:prSet/>
      <dgm:spPr/>
      <dgm:t>
        <a:bodyPr/>
        <a:lstStyle/>
        <a:p>
          <a:endParaRPr lang="ru-RU"/>
        </a:p>
      </dgm:t>
    </dgm:pt>
    <dgm:pt modelId="{F67296D1-5097-4ABB-AB35-DF7BA2CF46D0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EF72DA2-E5A3-4E73-A8AB-03EA59A1C0A6}" type="parTrans" cxnId="{6F2DAAA9-62A0-457F-9B0C-3CF409D84D4D}">
      <dgm:prSet/>
      <dgm:spPr/>
      <dgm:t>
        <a:bodyPr/>
        <a:lstStyle/>
        <a:p>
          <a:endParaRPr lang="ru-RU"/>
        </a:p>
      </dgm:t>
    </dgm:pt>
    <dgm:pt modelId="{8B53DB47-ABE2-4416-835D-130D28D0C1AC}" type="sibTrans" cxnId="{6F2DAAA9-62A0-457F-9B0C-3CF409D84D4D}">
      <dgm:prSet/>
      <dgm:spPr/>
      <dgm:t>
        <a:bodyPr/>
        <a:lstStyle/>
        <a:p>
          <a:endParaRPr lang="ru-RU"/>
        </a:p>
      </dgm:t>
    </dgm:pt>
    <dgm:pt modelId="{75043916-A247-4B00-BD04-9258457A94D3}">
      <dgm:prSet phldrT="[Текст]"/>
      <dgm:spPr/>
      <dgm:t>
        <a:bodyPr/>
        <a:lstStyle/>
        <a:p>
          <a:r>
            <a:rPr lang="ru-RU" b="1" cap="none" spc="0" dirty="0" smtClean="0">
              <a:ln w="10541" cmpd="sng">
                <a:prstDash val="solid"/>
              </a:ln>
              <a:effectLst/>
            </a:rPr>
            <a:t>Питер Пен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73D2A7CC-59E3-4500-86BE-CAE02A713589}" type="parTrans" cxnId="{78CBA44F-35C7-4167-AC3E-9DA369A177DF}">
      <dgm:prSet/>
      <dgm:spPr/>
      <dgm:t>
        <a:bodyPr/>
        <a:lstStyle/>
        <a:p>
          <a:endParaRPr lang="ru-RU"/>
        </a:p>
      </dgm:t>
    </dgm:pt>
    <dgm:pt modelId="{CA4137C9-CC09-45E5-B35B-CC30D55D93A9}" type="sibTrans" cxnId="{78CBA44F-35C7-4167-AC3E-9DA369A177DF}">
      <dgm:prSet/>
      <dgm:spPr/>
      <dgm:t>
        <a:bodyPr/>
        <a:lstStyle/>
        <a:p>
          <a:endParaRPr lang="ru-RU"/>
        </a:p>
      </dgm:t>
    </dgm:pt>
    <dgm:pt modelId="{26AD8375-22FD-4D3A-A328-8B02B2018F11}" type="pres">
      <dgm:prSet presAssocID="{720513C2-7C2E-41D0-BE6C-3D251D6B769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F377AB-DA4F-4518-8530-8D2451FC683A}" type="pres">
      <dgm:prSet presAssocID="{2C7756AD-496F-4666-ABF6-9B228BB5BCC1}" presName="composite" presStyleCnt="0"/>
      <dgm:spPr/>
      <dgm:t>
        <a:bodyPr/>
        <a:lstStyle/>
        <a:p>
          <a:endParaRPr lang="ru-RU"/>
        </a:p>
      </dgm:t>
    </dgm:pt>
    <dgm:pt modelId="{03B71C69-DA91-4D07-A0CF-1B04282CF2D3}" type="pres">
      <dgm:prSet presAssocID="{2C7756AD-496F-4666-ABF6-9B228BB5BCC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A63662-4256-4559-97C3-3EE76616486F}" type="pres">
      <dgm:prSet presAssocID="{2C7756AD-496F-4666-ABF6-9B228BB5BCC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2A2A02-E473-4A50-9C86-606461D92952}" type="pres">
      <dgm:prSet presAssocID="{BFB57C4C-1683-4586-B7E4-E790E83D8BCD}" presName="sp" presStyleCnt="0"/>
      <dgm:spPr/>
      <dgm:t>
        <a:bodyPr/>
        <a:lstStyle/>
        <a:p>
          <a:endParaRPr lang="ru-RU"/>
        </a:p>
      </dgm:t>
    </dgm:pt>
    <dgm:pt modelId="{16BCEE41-6E91-46E2-A53F-6920FB4C9FB9}" type="pres">
      <dgm:prSet presAssocID="{FBAEB160-74D3-480B-A3CC-5918715C7FAB}" presName="composite" presStyleCnt="0"/>
      <dgm:spPr/>
      <dgm:t>
        <a:bodyPr/>
        <a:lstStyle/>
        <a:p>
          <a:endParaRPr lang="ru-RU"/>
        </a:p>
      </dgm:t>
    </dgm:pt>
    <dgm:pt modelId="{D1F7E5A7-D9FD-441C-BDB8-DD82D4405B8B}" type="pres">
      <dgm:prSet presAssocID="{FBAEB160-74D3-480B-A3CC-5918715C7FA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3B0B97-765E-4CD4-92C9-33006F8FC266}" type="pres">
      <dgm:prSet presAssocID="{FBAEB160-74D3-480B-A3CC-5918715C7FAB}" presName="descendantText" presStyleLbl="alignAcc1" presStyleIdx="1" presStyleCnt="3" custLinFactNeighborX="-677" custLinFactNeighborY="9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1771D7-A025-470A-9671-CA51FAA73E8F}" type="pres">
      <dgm:prSet presAssocID="{9FA7FB31-DD77-4D73-9805-79B632F3BD8E}" presName="sp" presStyleCnt="0"/>
      <dgm:spPr/>
      <dgm:t>
        <a:bodyPr/>
        <a:lstStyle/>
        <a:p>
          <a:endParaRPr lang="ru-RU"/>
        </a:p>
      </dgm:t>
    </dgm:pt>
    <dgm:pt modelId="{BDE5E4B5-D8C7-4FBB-A9AC-13746A30316D}" type="pres">
      <dgm:prSet presAssocID="{F67296D1-5097-4ABB-AB35-DF7BA2CF46D0}" presName="composite" presStyleCnt="0"/>
      <dgm:spPr/>
      <dgm:t>
        <a:bodyPr/>
        <a:lstStyle/>
        <a:p>
          <a:endParaRPr lang="ru-RU"/>
        </a:p>
      </dgm:t>
    </dgm:pt>
    <dgm:pt modelId="{F4274506-A139-4470-BCB8-871C29D8CDA3}" type="pres">
      <dgm:prSet presAssocID="{F67296D1-5097-4ABB-AB35-DF7BA2CF46D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C29F7-985D-46A8-8779-D0CDF358EE69}" type="pres">
      <dgm:prSet presAssocID="{F67296D1-5097-4ABB-AB35-DF7BA2CF46D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DC22E9-C7F4-43A0-B645-B3C7FFC4A581}" type="presOf" srcId="{2C7756AD-496F-4666-ABF6-9B228BB5BCC1}" destId="{03B71C69-DA91-4D07-A0CF-1B04282CF2D3}" srcOrd="0" destOrd="0" presId="urn:microsoft.com/office/officeart/2005/8/layout/chevron2"/>
    <dgm:cxn modelId="{2E44F1EE-6085-4CBD-AB88-B34EF7E02902}" srcId="{2C7756AD-496F-4666-ABF6-9B228BB5BCC1}" destId="{22219A27-1C38-46CA-A9B1-5BA1242F3190}" srcOrd="0" destOrd="0" parTransId="{A7286B8A-B8C0-4C27-80C0-36823F132D9D}" sibTransId="{07EF3778-4412-4B4B-8AF9-4F87BFFB8768}"/>
    <dgm:cxn modelId="{BA6CA8EF-1576-4762-8EFD-B5EE1254DEDF}" srcId="{720513C2-7C2E-41D0-BE6C-3D251D6B7694}" destId="{2C7756AD-496F-4666-ABF6-9B228BB5BCC1}" srcOrd="0" destOrd="0" parTransId="{187305F7-383D-4FE8-9D4A-D0B1BE505E33}" sibTransId="{BFB57C4C-1683-4586-B7E4-E790E83D8BCD}"/>
    <dgm:cxn modelId="{B1068DB3-48F2-4ED7-873C-B0A38E3FD471}" type="presOf" srcId="{75043916-A247-4B00-BD04-9258457A94D3}" destId="{2A1C29F7-985D-46A8-8779-D0CDF358EE69}" srcOrd="0" destOrd="0" presId="urn:microsoft.com/office/officeart/2005/8/layout/chevron2"/>
    <dgm:cxn modelId="{976CF823-436C-4B27-B527-02B923D4541A}" type="presOf" srcId="{F67296D1-5097-4ABB-AB35-DF7BA2CF46D0}" destId="{F4274506-A139-4470-BCB8-871C29D8CDA3}" srcOrd="0" destOrd="0" presId="urn:microsoft.com/office/officeart/2005/8/layout/chevron2"/>
    <dgm:cxn modelId="{3FD1A029-5F98-4972-8804-B92288F1407A}" type="presOf" srcId="{532BDBF1-B0D8-4F4B-9E89-249984A4EC9C}" destId="{FD3B0B97-765E-4CD4-92C9-33006F8FC266}" srcOrd="0" destOrd="0" presId="urn:microsoft.com/office/officeart/2005/8/layout/chevron2"/>
    <dgm:cxn modelId="{7028854B-535A-4807-9F42-CAE09DDCF60A}" srcId="{720513C2-7C2E-41D0-BE6C-3D251D6B7694}" destId="{FBAEB160-74D3-480B-A3CC-5918715C7FAB}" srcOrd="1" destOrd="0" parTransId="{0935BF9E-FF2C-4E59-8D1F-2940FAC05B7E}" sibTransId="{9FA7FB31-DD77-4D73-9805-79B632F3BD8E}"/>
    <dgm:cxn modelId="{6F2DAAA9-62A0-457F-9B0C-3CF409D84D4D}" srcId="{720513C2-7C2E-41D0-BE6C-3D251D6B7694}" destId="{F67296D1-5097-4ABB-AB35-DF7BA2CF46D0}" srcOrd="2" destOrd="0" parTransId="{0EF72DA2-E5A3-4E73-A8AB-03EA59A1C0A6}" sibTransId="{8B53DB47-ABE2-4416-835D-130D28D0C1AC}"/>
    <dgm:cxn modelId="{A8CBC5B0-5BA2-4C19-9966-EDBB21520DF6}" type="presOf" srcId="{FBAEB160-74D3-480B-A3CC-5918715C7FAB}" destId="{D1F7E5A7-D9FD-441C-BDB8-DD82D4405B8B}" srcOrd="0" destOrd="0" presId="urn:microsoft.com/office/officeart/2005/8/layout/chevron2"/>
    <dgm:cxn modelId="{CB47FC42-DE97-49BB-A17A-D3B49512B2D7}" type="presOf" srcId="{720513C2-7C2E-41D0-BE6C-3D251D6B7694}" destId="{26AD8375-22FD-4D3A-A328-8B02B2018F11}" srcOrd="0" destOrd="0" presId="urn:microsoft.com/office/officeart/2005/8/layout/chevron2"/>
    <dgm:cxn modelId="{34897051-6DC3-482A-9DF9-F2982EBEDF74}" type="presOf" srcId="{22219A27-1C38-46CA-A9B1-5BA1242F3190}" destId="{CAA63662-4256-4559-97C3-3EE76616486F}" srcOrd="0" destOrd="0" presId="urn:microsoft.com/office/officeart/2005/8/layout/chevron2"/>
    <dgm:cxn modelId="{78CBA44F-35C7-4167-AC3E-9DA369A177DF}" srcId="{F67296D1-5097-4ABB-AB35-DF7BA2CF46D0}" destId="{75043916-A247-4B00-BD04-9258457A94D3}" srcOrd="0" destOrd="0" parTransId="{73D2A7CC-59E3-4500-86BE-CAE02A713589}" sibTransId="{CA4137C9-CC09-45E5-B35B-CC30D55D93A9}"/>
    <dgm:cxn modelId="{C5023DE2-3A82-4A57-B5BD-13EA9E22250E}" srcId="{FBAEB160-74D3-480B-A3CC-5918715C7FAB}" destId="{532BDBF1-B0D8-4F4B-9E89-249984A4EC9C}" srcOrd="0" destOrd="0" parTransId="{A8863B59-7E28-4F98-AA0F-70AFF84C84EA}" sibTransId="{01DB33A1-A51D-44B9-A943-7C9C2BF26C83}"/>
    <dgm:cxn modelId="{924A42CC-926F-465D-8563-12038610329B}" type="presParOf" srcId="{26AD8375-22FD-4D3A-A328-8B02B2018F11}" destId="{C8F377AB-DA4F-4518-8530-8D2451FC683A}" srcOrd="0" destOrd="0" presId="urn:microsoft.com/office/officeart/2005/8/layout/chevron2"/>
    <dgm:cxn modelId="{7F512365-32E5-4AF1-8FE3-74B8CF56A14F}" type="presParOf" srcId="{C8F377AB-DA4F-4518-8530-8D2451FC683A}" destId="{03B71C69-DA91-4D07-A0CF-1B04282CF2D3}" srcOrd="0" destOrd="0" presId="urn:microsoft.com/office/officeart/2005/8/layout/chevron2"/>
    <dgm:cxn modelId="{B66FC8F2-F723-415B-BAD7-536547604784}" type="presParOf" srcId="{C8F377AB-DA4F-4518-8530-8D2451FC683A}" destId="{CAA63662-4256-4559-97C3-3EE76616486F}" srcOrd="1" destOrd="0" presId="urn:microsoft.com/office/officeart/2005/8/layout/chevron2"/>
    <dgm:cxn modelId="{1BC2CB4D-7D90-410C-93A6-78CAF0CEEEF5}" type="presParOf" srcId="{26AD8375-22FD-4D3A-A328-8B02B2018F11}" destId="{8F2A2A02-E473-4A50-9C86-606461D92952}" srcOrd="1" destOrd="0" presId="urn:microsoft.com/office/officeart/2005/8/layout/chevron2"/>
    <dgm:cxn modelId="{0BF0335E-C382-4A93-B704-160E884F96AF}" type="presParOf" srcId="{26AD8375-22FD-4D3A-A328-8B02B2018F11}" destId="{16BCEE41-6E91-46E2-A53F-6920FB4C9FB9}" srcOrd="2" destOrd="0" presId="urn:microsoft.com/office/officeart/2005/8/layout/chevron2"/>
    <dgm:cxn modelId="{518CD12F-937E-4D50-A573-71B3176701F4}" type="presParOf" srcId="{16BCEE41-6E91-46E2-A53F-6920FB4C9FB9}" destId="{D1F7E5A7-D9FD-441C-BDB8-DD82D4405B8B}" srcOrd="0" destOrd="0" presId="urn:microsoft.com/office/officeart/2005/8/layout/chevron2"/>
    <dgm:cxn modelId="{958C52AB-3C19-4DCE-AF3E-7FFC062311F6}" type="presParOf" srcId="{16BCEE41-6E91-46E2-A53F-6920FB4C9FB9}" destId="{FD3B0B97-765E-4CD4-92C9-33006F8FC266}" srcOrd="1" destOrd="0" presId="urn:microsoft.com/office/officeart/2005/8/layout/chevron2"/>
    <dgm:cxn modelId="{69F8AFAF-C519-4C25-9A25-8E511A01F300}" type="presParOf" srcId="{26AD8375-22FD-4D3A-A328-8B02B2018F11}" destId="{3D1771D7-A025-470A-9671-CA51FAA73E8F}" srcOrd="3" destOrd="0" presId="urn:microsoft.com/office/officeart/2005/8/layout/chevron2"/>
    <dgm:cxn modelId="{ADB80B0C-364D-4C86-9DA8-6D7BA7704A1A}" type="presParOf" srcId="{26AD8375-22FD-4D3A-A328-8B02B2018F11}" destId="{BDE5E4B5-D8C7-4FBB-A9AC-13746A30316D}" srcOrd="4" destOrd="0" presId="urn:microsoft.com/office/officeart/2005/8/layout/chevron2"/>
    <dgm:cxn modelId="{A65987DA-4AE7-4153-894C-FBE68D9D3D76}" type="presParOf" srcId="{BDE5E4B5-D8C7-4FBB-A9AC-13746A30316D}" destId="{F4274506-A139-4470-BCB8-871C29D8CDA3}" srcOrd="0" destOrd="0" presId="urn:microsoft.com/office/officeart/2005/8/layout/chevron2"/>
    <dgm:cxn modelId="{9F069E9F-AE33-4193-A939-C79F5178B6C5}" type="presParOf" srcId="{BDE5E4B5-D8C7-4FBB-A9AC-13746A30316D}" destId="{2A1C29F7-985D-46A8-8779-D0CDF358EE6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20513C2-7C2E-41D0-BE6C-3D251D6B7694}" type="doc">
      <dgm:prSet loTypeId="urn:microsoft.com/office/officeart/2005/8/layout/chevron2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C7756AD-496F-4666-ABF6-9B228BB5BCC1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187305F7-383D-4FE8-9D4A-D0B1BE505E33}" type="parTrans" cxnId="{BA6CA8EF-1576-4762-8EFD-B5EE1254DE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BFB57C4C-1683-4586-B7E4-E790E83D8BCD}" type="sibTrans" cxnId="{BA6CA8EF-1576-4762-8EFD-B5EE1254DE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22219A27-1C38-46CA-A9B1-5BA1242F3190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Беда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7286B8A-B8C0-4C27-80C0-36823F132D9D}" type="parTrans" cxnId="{2E44F1EE-6085-4CBD-AB88-B34EF7E02902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07EF3778-4412-4B4B-8AF9-4F87BFFB8768}" type="sibTrans" cxnId="{2E44F1EE-6085-4CBD-AB88-B34EF7E02902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AEB160-74D3-480B-A3CC-5918715C7FAB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935BF9E-FF2C-4E59-8D1F-2940FAC05B7E}" type="parTrans" cxnId="{7028854B-535A-4807-9F42-CAE09DDCF60A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9FA7FB31-DD77-4D73-9805-79B632F3BD8E}" type="sibTrans" cxnId="{7028854B-535A-4807-9F42-CAE09DDCF60A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532BDBF1-B0D8-4F4B-9E89-249984A4EC9C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Горе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8863B59-7E28-4F98-AA0F-70AFF84C84EA}" type="parTrans" cxnId="{C5023DE2-3A82-4A57-B5BD-13EA9E22250E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01DB33A1-A51D-44B9-A943-7C9C2BF26C83}" type="sibTrans" cxnId="{C5023DE2-3A82-4A57-B5BD-13EA9E22250E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67296D1-5097-4ABB-AB35-DF7BA2CF46D0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EF72DA2-E5A3-4E73-A8AB-03EA59A1C0A6}" type="parTrans" cxnId="{6F2DAAA9-62A0-457F-9B0C-3CF409D84D4D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8B53DB47-ABE2-4416-835D-130D28D0C1AC}" type="sibTrans" cxnId="{6F2DAAA9-62A0-457F-9B0C-3CF409D84D4D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979A3522-B900-4242-B008-3B10B8378B38}">
      <dgm:prSet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Трагедия</a:t>
          </a:r>
          <a:endParaRPr lang="ru-RU" b="1" cap="none" spc="0">
            <a:ln w="10541" cmpd="sng">
              <a:prstDash val="solid"/>
            </a:ln>
            <a:effectLst/>
          </a:endParaRPr>
        </a:p>
      </dgm:t>
    </dgm:pt>
    <dgm:pt modelId="{5BE93D18-9D62-4C5A-8B63-5DF6D5D05C93}" type="parTrans" cxnId="{5DB5EF80-2E13-4E76-AFA9-054E0D6C17BD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8B40BFEB-26F9-4305-A353-14E622C58022}" type="sibTrans" cxnId="{5DB5EF80-2E13-4E76-AFA9-054E0D6C17BD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26AD8375-22FD-4D3A-A328-8B02B2018F11}" type="pres">
      <dgm:prSet presAssocID="{720513C2-7C2E-41D0-BE6C-3D251D6B769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F377AB-DA4F-4518-8530-8D2451FC683A}" type="pres">
      <dgm:prSet presAssocID="{2C7756AD-496F-4666-ABF6-9B228BB5BCC1}" presName="composite" presStyleCnt="0"/>
      <dgm:spPr/>
      <dgm:t>
        <a:bodyPr/>
        <a:lstStyle/>
        <a:p>
          <a:endParaRPr lang="ru-RU"/>
        </a:p>
      </dgm:t>
    </dgm:pt>
    <dgm:pt modelId="{03B71C69-DA91-4D07-A0CF-1B04282CF2D3}" type="pres">
      <dgm:prSet presAssocID="{2C7756AD-496F-4666-ABF6-9B228BB5BCC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A63662-4256-4559-97C3-3EE76616486F}" type="pres">
      <dgm:prSet presAssocID="{2C7756AD-496F-4666-ABF6-9B228BB5BCC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2A2A02-E473-4A50-9C86-606461D92952}" type="pres">
      <dgm:prSet presAssocID="{BFB57C4C-1683-4586-B7E4-E790E83D8BCD}" presName="sp" presStyleCnt="0"/>
      <dgm:spPr/>
      <dgm:t>
        <a:bodyPr/>
        <a:lstStyle/>
        <a:p>
          <a:endParaRPr lang="ru-RU"/>
        </a:p>
      </dgm:t>
    </dgm:pt>
    <dgm:pt modelId="{16BCEE41-6E91-46E2-A53F-6920FB4C9FB9}" type="pres">
      <dgm:prSet presAssocID="{FBAEB160-74D3-480B-A3CC-5918715C7FAB}" presName="composite" presStyleCnt="0"/>
      <dgm:spPr/>
      <dgm:t>
        <a:bodyPr/>
        <a:lstStyle/>
        <a:p>
          <a:endParaRPr lang="ru-RU"/>
        </a:p>
      </dgm:t>
    </dgm:pt>
    <dgm:pt modelId="{D1F7E5A7-D9FD-441C-BDB8-DD82D4405B8B}" type="pres">
      <dgm:prSet presAssocID="{FBAEB160-74D3-480B-A3CC-5918715C7FA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3B0B97-765E-4CD4-92C9-33006F8FC266}" type="pres">
      <dgm:prSet presAssocID="{FBAEB160-74D3-480B-A3CC-5918715C7FA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1771D7-A025-470A-9671-CA51FAA73E8F}" type="pres">
      <dgm:prSet presAssocID="{9FA7FB31-DD77-4D73-9805-79B632F3BD8E}" presName="sp" presStyleCnt="0"/>
      <dgm:spPr/>
      <dgm:t>
        <a:bodyPr/>
        <a:lstStyle/>
        <a:p>
          <a:endParaRPr lang="ru-RU"/>
        </a:p>
      </dgm:t>
    </dgm:pt>
    <dgm:pt modelId="{BDE5E4B5-D8C7-4FBB-A9AC-13746A30316D}" type="pres">
      <dgm:prSet presAssocID="{F67296D1-5097-4ABB-AB35-DF7BA2CF46D0}" presName="composite" presStyleCnt="0"/>
      <dgm:spPr/>
      <dgm:t>
        <a:bodyPr/>
        <a:lstStyle/>
        <a:p>
          <a:endParaRPr lang="ru-RU"/>
        </a:p>
      </dgm:t>
    </dgm:pt>
    <dgm:pt modelId="{F4274506-A139-4470-BCB8-871C29D8CDA3}" type="pres">
      <dgm:prSet presAssocID="{F67296D1-5097-4ABB-AB35-DF7BA2CF46D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C29F7-985D-46A8-8779-D0CDF358EE69}" type="pres">
      <dgm:prSet presAssocID="{F67296D1-5097-4ABB-AB35-DF7BA2CF46D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2ABC98B-6DF0-4E30-B1C8-2F10EE068A8B}" type="presOf" srcId="{720513C2-7C2E-41D0-BE6C-3D251D6B7694}" destId="{26AD8375-22FD-4D3A-A328-8B02B2018F11}" srcOrd="0" destOrd="0" presId="urn:microsoft.com/office/officeart/2005/8/layout/chevron2"/>
    <dgm:cxn modelId="{65854B5F-A212-48DB-BC74-97260B02AB7E}" type="presOf" srcId="{532BDBF1-B0D8-4F4B-9E89-249984A4EC9C}" destId="{FD3B0B97-765E-4CD4-92C9-33006F8FC266}" srcOrd="0" destOrd="0" presId="urn:microsoft.com/office/officeart/2005/8/layout/chevron2"/>
    <dgm:cxn modelId="{0D788396-3118-47E9-A97D-8983CD3AC8C9}" type="presOf" srcId="{22219A27-1C38-46CA-A9B1-5BA1242F3190}" destId="{CAA63662-4256-4559-97C3-3EE76616486F}" srcOrd="0" destOrd="0" presId="urn:microsoft.com/office/officeart/2005/8/layout/chevron2"/>
    <dgm:cxn modelId="{5DB5EF80-2E13-4E76-AFA9-054E0D6C17BD}" srcId="{F67296D1-5097-4ABB-AB35-DF7BA2CF46D0}" destId="{979A3522-B900-4242-B008-3B10B8378B38}" srcOrd="0" destOrd="0" parTransId="{5BE93D18-9D62-4C5A-8B63-5DF6D5D05C93}" sibTransId="{8B40BFEB-26F9-4305-A353-14E622C58022}"/>
    <dgm:cxn modelId="{C5023DE2-3A82-4A57-B5BD-13EA9E22250E}" srcId="{FBAEB160-74D3-480B-A3CC-5918715C7FAB}" destId="{532BDBF1-B0D8-4F4B-9E89-249984A4EC9C}" srcOrd="0" destOrd="0" parTransId="{A8863B59-7E28-4F98-AA0F-70AFF84C84EA}" sibTransId="{01DB33A1-A51D-44B9-A943-7C9C2BF26C83}"/>
    <dgm:cxn modelId="{6F2DAAA9-62A0-457F-9B0C-3CF409D84D4D}" srcId="{720513C2-7C2E-41D0-BE6C-3D251D6B7694}" destId="{F67296D1-5097-4ABB-AB35-DF7BA2CF46D0}" srcOrd="2" destOrd="0" parTransId="{0EF72DA2-E5A3-4E73-A8AB-03EA59A1C0A6}" sibTransId="{8B53DB47-ABE2-4416-835D-130D28D0C1AC}"/>
    <dgm:cxn modelId="{7028854B-535A-4807-9F42-CAE09DDCF60A}" srcId="{720513C2-7C2E-41D0-BE6C-3D251D6B7694}" destId="{FBAEB160-74D3-480B-A3CC-5918715C7FAB}" srcOrd="1" destOrd="0" parTransId="{0935BF9E-FF2C-4E59-8D1F-2940FAC05B7E}" sibTransId="{9FA7FB31-DD77-4D73-9805-79B632F3BD8E}"/>
    <dgm:cxn modelId="{CA4DC101-AB7B-468D-ABE9-1D7636B4A081}" type="presOf" srcId="{2C7756AD-496F-4666-ABF6-9B228BB5BCC1}" destId="{03B71C69-DA91-4D07-A0CF-1B04282CF2D3}" srcOrd="0" destOrd="0" presId="urn:microsoft.com/office/officeart/2005/8/layout/chevron2"/>
    <dgm:cxn modelId="{BA6CA8EF-1576-4762-8EFD-B5EE1254DEDF}" srcId="{720513C2-7C2E-41D0-BE6C-3D251D6B7694}" destId="{2C7756AD-496F-4666-ABF6-9B228BB5BCC1}" srcOrd="0" destOrd="0" parTransId="{187305F7-383D-4FE8-9D4A-D0B1BE505E33}" sibTransId="{BFB57C4C-1683-4586-B7E4-E790E83D8BCD}"/>
    <dgm:cxn modelId="{16D0EA71-E889-4859-80F7-C0460B65F3FF}" type="presOf" srcId="{F67296D1-5097-4ABB-AB35-DF7BA2CF46D0}" destId="{F4274506-A139-4470-BCB8-871C29D8CDA3}" srcOrd="0" destOrd="0" presId="urn:microsoft.com/office/officeart/2005/8/layout/chevron2"/>
    <dgm:cxn modelId="{2E44F1EE-6085-4CBD-AB88-B34EF7E02902}" srcId="{2C7756AD-496F-4666-ABF6-9B228BB5BCC1}" destId="{22219A27-1C38-46CA-A9B1-5BA1242F3190}" srcOrd="0" destOrd="0" parTransId="{A7286B8A-B8C0-4C27-80C0-36823F132D9D}" sibTransId="{07EF3778-4412-4B4B-8AF9-4F87BFFB8768}"/>
    <dgm:cxn modelId="{E97F9FF5-7B60-4458-B314-3256FFE6E3B4}" type="presOf" srcId="{FBAEB160-74D3-480B-A3CC-5918715C7FAB}" destId="{D1F7E5A7-D9FD-441C-BDB8-DD82D4405B8B}" srcOrd="0" destOrd="0" presId="urn:microsoft.com/office/officeart/2005/8/layout/chevron2"/>
    <dgm:cxn modelId="{0E77A734-DA52-45E7-AB21-3F4894313606}" type="presOf" srcId="{979A3522-B900-4242-B008-3B10B8378B38}" destId="{2A1C29F7-985D-46A8-8779-D0CDF358EE69}" srcOrd="0" destOrd="0" presId="urn:microsoft.com/office/officeart/2005/8/layout/chevron2"/>
    <dgm:cxn modelId="{294AE7FD-DB71-41BF-ABA8-281D62E55643}" type="presParOf" srcId="{26AD8375-22FD-4D3A-A328-8B02B2018F11}" destId="{C8F377AB-DA4F-4518-8530-8D2451FC683A}" srcOrd="0" destOrd="0" presId="urn:microsoft.com/office/officeart/2005/8/layout/chevron2"/>
    <dgm:cxn modelId="{5BA0FD68-7685-4679-814B-BB9E06CCAC94}" type="presParOf" srcId="{C8F377AB-DA4F-4518-8530-8D2451FC683A}" destId="{03B71C69-DA91-4D07-A0CF-1B04282CF2D3}" srcOrd="0" destOrd="0" presId="urn:microsoft.com/office/officeart/2005/8/layout/chevron2"/>
    <dgm:cxn modelId="{2DF9FE57-8B92-4056-ABA0-B7117E0285A4}" type="presParOf" srcId="{C8F377AB-DA4F-4518-8530-8D2451FC683A}" destId="{CAA63662-4256-4559-97C3-3EE76616486F}" srcOrd="1" destOrd="0" presId="urn:microsoft.com/office/officeart/2005/8/layout/chevron2"/>
    <dgm:cxn modelId="{8129137D-4AC9-4BB3-8C5B-53CD0D48D683}" type="presParOf" srcId="{26AD8375-22FD-4D3A-A328-8B02B2018F11}" destId="{8F2A2A02-E473-4A50-9C86-606461D92952}" srcOrd="1" destOrd="0" presId="urn:microsoft.com/office/officeart/2005/8/layout/chevron2"/>
    <dgm:cxn modelId="{94725358-9BD8-4782-B5EB-0C281D031229}" type="presParOf" srcId="{26AD8375-22FD-4D3A-A328-8B02B2018F11}" destId="{16BCEE41-6E91-46E2-A53F-6920FB4C9FB9}" srcOrd="2" destOrd="0" presId="urn:microsoft.com/office/officeart/2005/8/layout/chevron2"/>
    <dgm:cxn modelId="{5021F950-761D-41C1-8EE2-E60D5AB1965D}" type="presParOf" srcId="{16BCEE41-6E91-46E2-A53F-6920FB4C9FB9}" destId="{D1F7E5A7-D9FD-441C-BDB8-DD82D4405B8B}" srcOrd="0" destOrd="0" presId="urn:microsoft.com/office/officeart/2005/8/layout/chevron2"/>
    <dgm:cxn modelId="{3A479898-4EE2-4DA2-AF34-AED7D3AE39DD}" type="presParOf" srcId="{16BCEE41-6E91-46E2-A53F-6920FB4C9FB9}" destId="{FD3B0B97-765E-4CD4-92C9-33006F8FC266}" srcOrd="1" destOrd="0" presId="urn:microsoft.com/office/officeart/2005/8/layout/chevron2"/>
    <dgm:cxn modelId="{85FB9109-ADA5-4BD5-950E-CA981BCCCCD3}" type="presParOf" srcId="{26AD8375-22FD-4D3A-A328-8B02B2018F11}" destId="{3D1771D7-A025-470A-9671-CA51FAA73E8F}" srcOrd="3" destOrd="0" presId="urn:microsoft.com/office/officeart/2005/8/layout/chevron2"/>
    <dgm:cxn modelId="{F8B3D793-726D-453F-B777-00062BD6B9F3}" type="presParOf" srcId="{26AD8375-22FD-4D3A-A328-8B02B2018F11}" destId="{BDE5E4B5-D8C7-4FBB-A9AC-13746A30316D}" srcOrd="4" destOrd="0" presId="urn:microsoft.com/office/officeart/2005/8/layout/chevron2"/>
    <dgm:cxn modelId="{6B0C015C-C847-43F2-826C-611825D83452}" type="presParOf" srcId="{BDE5E4B5-D8C7-4FBB-A9AC-13746A30316D}" destId="{F4274506-A139-4470-BCB8-871C29D8CDA3}" srcOrd="0" destOrd="0" presId="urn:microsoft.com/office/officeart/2005/8/layout/chevron2"/>
    <dgm:cxn modelId="{01B2C397-5FB4-425A-9AEF-C618CD1519BC}" type="presParOf" srcId="{BDE5E4B5-D8C7-4FBB-A9AC-13746A30316D}" destId="{2A1C29F7-985D-46A8-8779-D0CDF358EE6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20513C2-7C2E-41D0-BE6C-3D251D6B7694}" type="doc">
      <dgm:prSet loTypeId="urn:microsoft.com/office/officeart/2005/8/layout/chevron2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C7756AD-496F-4666-ABF6-9B228BB5BCC1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187305F7-383D-4FE8-9D4A-D0B1BE505E33}" type="parTrans" cxnId="{BA6CA8EF-1576-4762-8EFD-B5EE1254DE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BFB57C4C-1683-4586-B7E4-E790E83D8BCD}" type="sibTrans" cxnId="{BA6CA8EF-1576-4762-8EFD-B5EE1254DE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22219A27-1C38-46CA-A9B1-5BA1242F3190}">
      <dgm:prSet phldrT="[Текст]"/>
      <dgm:spPr/>
      <dgm:t>
        <a:bodyPr/>
        <a:lstStyle/>
        <a:p>
          <a:r>
            <a:rPr lang="ru-RU" b="1" cap="none" spc="0" dirty="0" smtClean="0">
              <a:ln w="10541" cmpd="sng">
                <a:prstDash val="solid"/>
              </a:ln>
              <a:effectLst/>
            </a:rPr>
            <a:t>Интервидение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7286B8A-B8C0-4C27-80C0-36823F132D9D}" type="parTrans" cxnId="{2E44F1EE-6085-4CBD-AB88-B34EF7E02902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07EF3778-4412-4B4B-8AF9-4F87BFFB8768}" type="sibTrans" cxnId="{2E44F1EE-6085-4CBD-AB88-B34EF7E02902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AEB160-74D3-480B-A3CC-5918715C7FAB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935BF9E-FF2C-4E59-8D1F-2940FAC05B7E}" type="parTrans" cxnId="{7028854B-535A-4807-9F42-CAE09DDCF60A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9FA7FB31-DD77-4D73-9805-79B632F3BD8E}" type="sibTrans" cxnId="{7028854B-535A-4807-9F42-CAE09DDCF60A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532BDBF1-B0D8-4F4B-9E89-249984A4EC9C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Интернет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8863B59-7E28-4F98-AA0F-70AFF84C84EA}" type="parTrans" cxnId="{C5023DE2-3A82-4A57-B5BD-13EA9E22250E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01DB33A1-A51D-44B9-A943-7C9C2BF26C83}" type="sibTrans" cxnId="{C5023DE2-3A82-4A57-B5BD-13EA9E22250E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67296D1-5097-4ABB-AB35-DF7BA2CF46D0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0EF72DA2-E5A3-4E73-A8AB-03EA59A1C0A6}" type="parTrans" cxnId="{6F2DAAA9-62A0-457F-9B0C-3CF409D84D4D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8B53DB47-ABE2-4416-835D-130D28D0C1AC}" type="sibTrans" cxnId="{6F2DAAA9-62A0-457F-9B0C-3CF409D84D4D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75043916-A247-4B00-BD04-9258457A94D3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Интерпол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73D2A7CC-59E3-4500-86BE-CAE02A713589}" type="parTrans" cxnId="{78CBA44F-35C7-4167-AC3E-9DA369A177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A4137C9-CC09-45E5-B35B-CC30D55D93A9}" type="sibTrans" cxnId="{78CBA44F-35C7-4167-AC3E-9DA369A177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26AD8375-22FD-4D3A-A328-8B02B2018F11}" type="pres">
      <dgm:prSet presAssocID="{720513C2-7C2E-41D0-BE6C-3D251D6B769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F377AB-DA4F-4518-8530-8D2451FC683A}" type="pres">
      <dgm:prSet presAssocID="{2C7756AD-496F-4666-ABF6-9B228BB5BCC1}" presName="composite" presStyleCnt="0"/>
      <dgm:spPr/>
      <dgm:t>
        <a:bodyPr/>
        <a:lstStyle/>
        <a:p>
          <a:endParaRPr lang="ru-RU"/>
        </a:p>
      </dgm:t>
    </dgm:pt>
    <dgm:pt modelId="{03B71C69-DA91-4D07-A0CF-1B04282CF2D3}" type="pres">
      <dgm:prSet presAssocID="{2C7756AD-496F-4666-ABF6-9B228BB5BCC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A63662-4256-4559-97C3-3EE76616486F}" type="pres">
      <dgm:prSet presAssocID="{2C7756AD-496F-4666-ABF6-9B228BB5BCC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2A2A02-E473-4A50-9C86-606461D92952}" type="pres">
      <dgm:prSet presAssocID="{BFB57C4C-1683-4586-B7E4-E790E83D8BCD}" presName="sp" presStyleCnt="0"/>
      <dgm:spPr/>
      <dgm:t>
        <a:bodyPr/>
        <a:lstStyle/>
        <a:p>
          <a:endParaRPr lang="ru-RU"/>
        </a:p>
      </dgm:t>
    </dgm:pt>
    <dgm:pt modelId="{16BCEE41-6E91-46E2-A53F-6920FB4C9FB9}" type="pres">
      <dgm:prSet presAssocID="{FBAEB160-74D3-480B-A3CC-5918715C7FAB}" presName="composite" presStyleCnt="0"/>
      <dgm:spPr/>
      <dgm:t>
        <a:bodyPr/>
        <a:lstStyle/>
        <a:p>
          <a:endParaRPr lang="ru-RU"/>
        </a:p>
      </dgm:t>
    </dgm:pt>
    <dgm:pt modelId="{D1F7E5A7-D9FD-441C-BDB8-DD82D4405B8B}" type="pres">
      <dgm:prSet presAssocID="{FBAEB160-74D3-480B-A3CC-5918715C7FA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3B0B97-765E-4CD4-92C9-33006F8FC266}" type="pres">
      <dgm:prSet presAssocID="{FBAEB160-74D3-480B-A3CC-5918715C7FA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1771D7-A025-470A-9671-CA51FAA73E8F}" type="pres">
      <dgm:prSet presAssocID="{9FA7FB31-DD77-4D73-9805-79B632F3BD8E}" presName="sp" presStyleCnt="0"/>
      <dgm:spPr/>
      <dgm:t>
        <a:bodyPr/>
        <a:lstStyle/>
        <a:p>
          <a:endParaRPr lang="ru-RU"/>
        </a:p>
      </dgm:t>
    </dgm:pt>
    <dgm:pt modelId="{BDE5E4B5-D8C7-4FBB-A9AC-13746A30316D}" type="pres">
      <dgm:prSet presAssocID="{F67296D1-5097-4ABB-AB35-DF7BA2CF46D0}" presName="composite" presStyleCnt="0"/>
      <dgm:spPr/>
      <dgm:t>
        <a:bodyPr/>
        <a:lstStyle/>
        <a:p>
          <a:endParaRPr lang="ru-RU"/>
        </a:p>
      </dgm:t>
    </dgm:pt>
    <dgm:pt modelId="{F4274506-A139-4470-BCB8-871C29D8CDA3}" type="pres">
      <dgm:prSet presAssocID="{F67296D1-5097-4ABB-AB35-DF7BA2CF46D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C29F7-985D-46A8-8779-D0CDF358EE69}" type="pres">
      <dgm:prSet presAssocID="{F67296D1-5097-4ABB-AB35-DF7BA2CF46D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A026C9-AC94-4F00-B809-4439DECB2857}" type="presOf" srcId="{532BDBF1-B0D8-4F4B-9E89-249984A4EC9C}" destId="{FD3B0B97-765E-4CD4-92C9-33006F8FC266}" srcOrd="0" destOrd="0" presId="urn:microsoft.com/office/officeart/2005/8/layout/chevron2"/>
    <dgm:cxn modelId="{2E44F1EE-6085-4CBD-AB88-B34EF7E02902}" srcId="{2C7756AD-496F-4666-ABF6-9B228BB5BCC1}" destId="{22219A27-1C38-46CA-A9B1-5BA1242F3190}" srcOrd="0" destOrd="0" parTransId="{A7286B8A-B8C0-4C27-80C0-36823F132D9D}" sibTransId="{07EF3778-4412-4B4B-8AF9-4F87BFFB8768}"/>
    <dgm:cxn modelId="{E3BA1B39-277B-47EA-A791-6326A6D8D9A0}" type="presOf" srcId="{720513C2-7C2E-41D0-BE6C-3D251D6B7694}" destId="{26AD8375-22FD-4D3A-A328-8B02B2018F11}" srcOrd="0" destOrd="0" presId="urn:microsoft.com/office/officeart/2005/8/layout/chevron2"/>
    <dgm:cxn modelId="{40FD6EF2-4656-4A05-9D1B-54D0D3F9A5EF}" type="presOf" srcId="{75043916-A247-4B00-BD04-9258457A94D3}" destId="{2A1C29F7-985D-46A8-8779-D0CDF358EE69}" srcOrd="0" destOrd="0" presId="urn:microsoft.com/office/officeart/2005/8/layout/chevron2"/>
    <dgm:cxn modelId="{BA6CA8EF-1576-4762-8EFD-B5EE1254DEDF}" srcId="{720513C2-7C2E-41D0-BE6C-3D251D6B7694}" destId="{2C7756AD-496F-4666-ABF6-9B228BB5BCC1}" srcOrd="0" destOrd="0" parTransId="{187305F7-383D-4FE8-9D4A-D0B1BE505E33}" sibTransId="{BFB57C4C-1683-4586-B7E4-E790E83D8BCD}"/>
    <dgm:cxn modelId="{04F84ABD-C0DA-4385-BB79-E52A085803C0}" type="presOf" srcId="{22219A27-1C38-46CA-A9B1-5BA1242F3190}" destId="{CAA63662-4256-4559-97C3-3EE76616486F}" srcOrd="0" destOrd="0" presId="urn:microsoft.com/office/officeart/2005/8/layout/chevron2"/>
    <dgm:cxn modelId="{7F35E1C0-ACDC-408B-8742-82ABABF3AC8C}" type="presOf" srcId="{F67296D1-5097-4ABB-AB35-DF7BA2CF46D0}" destId="{F4274506-A139-4470-BCB8-871C29D8CDA3}" srcOrd="0" destOrd="0" presId="urn:microsoft.com/office/officeart/2005/8/layout/chevron2"/>
    <dgm:cxn modelId="{8971CB4D-3DA1-49BF-9423-25257F567CBD}" type="presOf" srcId="{FBAEB160-74D3-480B-A3CC-5918715C7FAB}" destId="{D1F7E5A7-D9FD-441C-BDB8-DD82D4405B8B}" srcOrd="0" destOrd="0" presId="urn:microsoft.com/office/officeart/2005/8/layout/chevron2"/>
    <dgm:cxn modelId="{7028854B-535A-4807-9F42-CAE09DDCF60A}" srcId="{720513C2-7C2E-41D0-BE6C-3D251D6B7694}" destId="{FBAEB160-74D3-480B-A3CC-5918715C7FAB}" srcOrd="1" destOrd="0" parTransId="{0935BF9E-FF2C-4E59-8D1F-2940FAC05B7E}" sibTransId="{9FA7FB31-DD77-4D73-9805-79B632F3BD8E}"/>
    <dgm:cxn modelId="{CFA95000-E654-47C2-94A6-696386999AB3}" type="presOf" srcId="{2C7756AD-496F-4666-ABF6-9B228BB5BCC1}" destId="{03B71C69-DA91-4D07-A0CF-1B04282CF2D3}" srcOrd="0" destOrd="0" presId="urn:microsoft.com/office/officeart/2005/8/layout/chevron2"/>
    <dgm:cxn modelId="{6F2DAAA9-62A0-457F-9B0C-3CF409D84D4D}" srcId="{720513C2-7C2E-41D0-BE6C-3D251D6B7694}" destId="{F67296D1-5097-4ABB-AB35-DF7BA2CF46D0}" srcOrd="2" destOrd="0" parTransId="{0EF72DA2-E5A3-4E73-A8AB-03EA59A1C0A6}" sibTransId="{8B53DB47-ABE2-4416-835D-130D28D0C1AC}"/>
    <dgm:cxn modelId="{78CBA44F-35C7-4167-AC3E-9DA369A177DF}" srcId="{F67296D1-5097-4ABB-AB35-DF7BA2CF46D0}" destId="{75043916-A247-4B00-BD04-9258457A94D3}" srcOrd="0" destOrd="0" parTransId="{73D2A7CC-59E3-4500-86BE-CAE02A713589}" sibTransId="{CA4137C9-CC09-45E5-B35B-CC30D55D93A9}"/>
    <dgm:cxn modelId="{C5023DE2-3A82-4A57-B5BD-13EA9E22250E}" srcId="{FBAEB160-74D3-480B-A3CC-5918715C7FAB}" destId="{532BDBF1-B0D8-4F4B-9E89-249984A4EC9C}" srcOrd="0" destOrd="0" parTransId="{A8863B59-7E28-4F98-AA0F-70AFF84C84EA}" sibTransId="{01DB33A1-A51D-44B9-A943-7C9C2BF26C83}"/>
    <dgm:cxn modelId="{528F02B7-F01C-40DD-B2FC-8191A9A86A9B}" type="presParOf" srcId="{26AD8375-22FD-4D3A-A328-8B02B2018F11}" destId="{C8F377AB-DA4F-4518-8530-8D2451FC683A}" srcOrd="0" destOrd="0" presId="urn:microsoft.com/office/officeart/2005/8/layout/chevron2"/>
    <dgm:cxn modelId="{A337B2E2-53DD-4820-BB64-4B06E5AFE540}" type="presParOf" srcId="{C8F377AB-DA4F-4518-8530-8D2451FC683A}" destId="{03B71C69-DA91-4D07-A0CF-1B04282CF2D3}" srcOrd="0" destOrd="0" presId="urn:microsoft.com/office/officeart/2005/8/layout/chevron2"/>
    <dgm:cxn modelId="{FF8B5C6A-02A1-41F2-82AC-684125E66AEC}" type="presParOf" srcId="{C8F377AB-DA4F-4518-8530-8D2451FC683A}" destId="{CAA63662-4256-4559-97C3-3EE76616486F}" srcOrd="1" destOrd="0" presId="urn:microsoft.com/office/officeart/2005/8/layout/chevron2"/>
    <dgm:cxn modelId="{73733FB6-030D-4EC0-94B2-123B2332F809}" type="presParOf" srcId="{26AD8375-22FD-4D3A-A328-8B02B2018F11}" destId="{8F2A2A02-E473-4A50-9C86-606461D92952}" srcOrd="1" destOrd="0" presId="urn:microsoft.com/office/officeart/2005/8/layout/chevron2"/>
    <dgm:cxn modelId="{9C60A289-E5CA-443A-B308-48AD9817A0F5}" type="presParOf" srcId="{26AD8375-22FD-4D3A-A328-8B02B2018F11}" destId="{16BCEE41-6E91-46E2-A53F-6920FB4C9FB9}" srcOrd="2" destOrd="0" presId="urn:microsoft.com/office/officeart/2005/8/layout/chevron2"/>
    <dgm:cxn modelId="{CD19BE3C-FC2A-476E-8052-8B89CCA2B052}" type="presParOf" srcId="{16BCEE41-6E91-46E2-A53F-6920FB4C9FB9}" destId="{D1F7E5A7-D9FD-441C-BDB8-DD82D4405B8B}" srcOrd="0" destOrd="0" presId="urn:microsoft.com/office/officeart/2005/8/layout/chevron2"/>
    <dgm:cxn modelId="{44CDAF2F-267F-4CCC-9199-1298B05F1E49}" type="presParOf" srcId="{16BCEE41-6E91-46E2-A53F-6920FB4C9FB9}" destId="{FD3B0B97-765E-4CD4-92C9-33006F8FC266}" srcOrd="1" destOrd="0" presId="urn:microsoft.com/office/officeart/2005/8/layout/chevron2"/>
    <dgm:cxn modelId="{4C6835D2-DEFB-4A44-823D-0544FD254B49}" type="presParOf" srcId="{26AD8375-22FD-4D3A-A328-8B02B2018F11}" destId="{3D1771D7-A025-470A-9671-CA51FAA73E8F}" srcOrd="3" destOrd="0" presId="urn:microsoft.com/office/officeart/2005/8/layout/chevron2"/>
    <dgm:cxn modelId="{EFA50137-FC91-418D-A900-6173913999B5}" type="presParOf" srcId="{26AD8375-22FD-4D3A-A328-8B02B2018F11}" destId="{BDE5E4B5-D8C7-4FBB-A9AC-13746A30316D}" srcOrd="4" destOrd="0" presId="urn:microsoft.com/office/officeart/2005/8/layout/chevron2"/>
    <dgm:cxn modelId="{A1A06AD8-ACFA-43BE-BD1D-B9BC7DD3CC4E}" type="presParOf" srcId="{BDE5E4B5-D8C7-4FBB-A9AC-13746A30316D}" destId="{F4274506-A139-4470-BCB8-871C29D8CDA3}" srcOrd="0" destOrd="0" presId="urn:microsoft.com/office/officeart/2005/8/layout/chevron2"/>
    <dgm:cxn modelId="{490318CB-E670-4CB8-AC39-A666885A8CF9}" type="presParOf" srcId="{BDE5E4B5-D8C7-4FBB-A9AC-13746A30316D}" destId="{2A1C29F7-985D-46A8-8779-D0CDF358EE6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20513C2-7C2E-41D0-BE6C-3D251D6B7694}" type="doc">
      <dgm:prSet loTypeId="urn:microsoft.com/office/officeart/2005/8/layout/chevron2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C7756AD-496F-4666-ABF6-9B228BB5BCC1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187305F7-383D-4FE8-9D4A-D0B1BE505E33}" type="parTrans" cxnId="{BA6CA8EF-1576-4762-8EFD-B5EE1254DE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BFB57C4C-1683-4586-B7E4-E790E83D8BCD}" type="sibTrans" cxnId="{BA6CA8EF-1576-4762-8EFD-B5EE1254DE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22219A27-1C38-46CA-A9B1-5BA1242F3190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Гипопотам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7286B8A-B8C0-4C27-80C0-36823F132D9D}" type="parTrans" cxnId="{2E44F1EE-6085-4CBD-AB88-B34EF7E02902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07EF3778-4412-4B4B-8AF9-4F87BFFB8768}" type="sibTrans" cxnId="{2E44F1EE-6085-4CBD-AB88-B34EF7E02902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AEB160-74D3-480B-A3CC-5918715C7FAB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0935BF9E-FF2C-4E59-8D1F-2940FAC05B7E}" type="parTrans" cxnId="{7028854B-535A-4807-9F42-CAE09DDCF60A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9FA7FB31-DD77-4D73-9805-79B632F3BD8E}" type="sibTrans" cxnId="{7028854B-535A-4807-9F42-CAE09DDCF60A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532BDBF1-B0D8-4F4B-9E89-249984A4EC9C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Гипоппотам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8863B59-7E28-4F98-AA0F-70AFF84C84EA}" type="parTrans" cxnId="{C5023DE2-3A82-4A57-B5BD-13EA9E22250E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01DB33A1-A51D-44B9-A943-7C9C2BF26C83}" type="sibTrans" cxnId="{C5023DE2-3A82-4A57-B5BD-13EA9E22250E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67296D1-5097-4ABB-AB35-DF7BA2CF46D0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EF72DA2-E5A3-4E73-A8AB-03EA59A1C0A6}" type="parTrans" cxnId="{6F2DAAA9-62A0-457F-9B0C-3CF409D84D4D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8B53DB47-ABE2-4416-835D-130D28D0C1AC}" type="sibTrans" cxnId="{6F2DAAA9-62A0-457F-9B0C-3CF409D84D4D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75043916-A247-4B00-BD04-9258457A94D3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Гиппопотам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73D2A7CC-59E3-4500-86BE-CAE02A713589}" type="parTrans" cxnId="{78CBA44F-35C7-4167-AC3E-9DA369A177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A4137C9-CC09-45E5-B35B-CC30D55D93A9}" type="sibTrans" cxnId="{78CBA44F-35C7-4167-AC3E-9DA369A177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26AD8375-22FD-4D3A-A328-8B02B2018F11}" type="pres">
      <dgm:prSet presAssocID="{720513C2-7C2E-41D0-BE6C-3D251D6B769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F377AB-DA4F-4518-8530-8D2451FC683A}" type="pres">
      <dgm:prSet presAssocID="{2C7756AD-496F-4666-ABF6-9B228BB5BCC1}" presName="composite" presStyleCnt="0"/>
      <dgm:spPr/>
      <dgm:t>
        <a:bodyPr/>
        <a:lstStyle/>
        <a:p>
          <a:endParaRPr lang="ru-RU"/>
        </a:p>
      </dgm:t>
    </dgm:pt>
    <dgm:pt modelId="{03B71C69-DA91-4D07-A0CF-1B04282CF2D3}" type="pres">
      <dgm:prSet presAssocID="{2C7756AD-496F-4666-ABF6-9B228BB5BCC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A63662-4256-4559-97C3-3EE76616486F}" type="pres">
      <dgm:prSet presAssocID="{2C7756AD-496F-4666-ABF6-9B228BB5BCC1}" presName="descendantText" presStyleLbl="alignAcc1" presStyleIdx="0" presStyleCnt="3" custLinFactNeighborX="-284" custLinFactNeighborY="-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2A2A02-E473-4A50-9C86-606461D92952}" type="pres">
      <dgm:prSet presAssocID="{BFB57C4C-1683-4586-B7E4-E790E83D8BCD}" presName="sp" presStyleCnt="0"/>
      <dgm:spPr/>
      <dgm:t>
        <a:bodyPr/>
        <a:lstStyle/>
        <a:p>
          <a:endParaRPr lang="ru-RU"/>
        </a:p>
      </dgm:t>
    </dgm:pt>
    <dgm:pt modelId="{16BCEE41-6E91-46E2-A53F-6920FB4C9FB9}" type="pres">
      <dgm:prSet presAssocID="{FBAEB160-74D3-480B-A3CC-5918715C7FAB}" presName="composite" presStyleCnt="0"/>
      <dgm:spPr/>
      <dgm:t>
        <a:bodyPr/>
        <a:lstStyle/>
        <a:p>
          <a:endParaRPr lang="ru-RU"/>
        </a:p>
      </dgm:t>
    </dgm:pt>
    <dgm:pt modelId="{D1F7E5A7-D9FD-441C-BDB8-DD82D4405B8B}" type="pres">
      <dgm:prSet presAssocID="{FBAEB160-74D3-480B-A3CC-5918715C7FA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3B0B97-765E-4CD4-92C9-33006F8FC266}" type="pres">
      <dgm:prSet presAssocID="{FBAEB160-74D3-480B-A3CC-5918715C7FA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1771D7-A025-470A-9671-CA51FAA73E8F}" type="pres">
      <dgm:prSet presAssocID="{9FA7FB31-DD77-4D73-9805-79B632F3BD8E}" presName="sp" presStyleCnt="0"/>
      <dgm:spPr/>
      <dgm:t>
        <a:bodyPr/>
        <a:lstStyle/>
        <a:p>
          <a:endParaRPr lang="ru-RU"/>
        </a:p>
      </dgm:t>
    </dgm:pt>
    <dgm:pt modelId="{BDE5E4B5-D8C7-4FBB-A9AC-13746A30316D}" type="pres">
      <dgm:prSet presAssocID="{F67296D1-5097-4ABB-AB35-DF7BA2CF46D0}" presName="composite" presStyleCnt="0"/>
      <dgm:spPr/>
      <dgm:t>
        <a:bodyPr/>
        <a:lstStyle/>
        <a:p>
          <a:endParaRPr lang="ru-RU"/>
        </a:p>
      </dgm:t>
    </dgm:pt>
    <dgm:pt modelId="{F4274506-A139-4470-BCB8-871C29D8CDA3}" type="pres">
      <dgm:prSet presAssocID="{F67296D1-5097-4ABB-AB35-DF7BA2CF46D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C29F7-985D-46A8-8779-D0CDF358EE69}" type="pres">
      <dgm:prSet presAssocID="{F67296D1-5097-4ABB-AB35-DF7BA2CF46D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9111FD-551B-45F7-84A4-64CC28601654}" type="presOf" srcId="{FBAEB160-74D3-480B-A3CC-5918715C7FAB}" destId="{D1F7E5A7-D9FD-441C-BDB8-DD82D4405B8B}" srcOrd="0" destOrd="0" presId="urn:microsoft.com/office/officeart/2005/8/layout/chevron2"/>
    <dgm:cxn modelId="{2E44F1EE-6085-4CBD-AB88-B34EF7E02902}" srcId="{2C7756AD-496F-4666-ABF6-9B228BB5BCC1}" destId="{22219A27-1C38-46CA-A9B1-5BA1242F3190}" srcOrd="0" destOrd="0" parTransId="{A7286B8A-B8C0-4C27-80C0-36823F132D9D}" sibTransId="{07EF3778-4412-4B4B-8AF9-4F87BFFB8768}"/>
    <dgm:cxn modelId="{BA6CA8EF-1576-4762-8EFD-B5EE1254DEDF}" srcId="{720513C2-7C2E-41D0-BE6C-3D251D6B7694}" destId="{2C7756AD-496F-4666-ABF6-9B228BB5BCC1}" srcOrd="0" destOrd="0" parTransId="{187305F7-383D-4FE8-9D4A-D0B1BE505E33}" sibTransId="{BFB57C4C-1683-4586-B7E4-E790E83D8BCD}"/>
    <dgm:cxn modelId="{0DEB1FE5-0964-4DB0-AEC8-F3A0B1852396}" type="presOf" srcId="{F67296D1-5097-4ABB-AB35-DF7BA2CF46D0}" destId="{F4274506-A139-4470-BCB8-871C29D8CDA3}" srcOrd="0" destOrd="0" presId="urn:microsoft.com/office/officeart/2005/8/layout/chevron2"/>
    <dgm:cxn modelId="{9C20F9AE-96A1-4010-BF4B-7BF0C3AF0D37}" type="presOf" srcId="{532BDBF1-B0D8-4F4B-9E89-249984A4EC9C}" destId="{FD3B0B97-765E-4CD4-92C9-33006F8FC266}" srcOrd="0" destOrd="0" presId="urn:microsoft.com/office/officeart/2005/8/layout/chevron2"/>
    <dgm:cxn modelId="{7028854B-535A-4807-9F42-CAE09DDCF60A}" srcId="{720513C2-7C2E-41D0-BE6C-3D251D6B7694}" destId="{FBAEB160-74D3-480B-A3CC-5918715C7FAB}" srcOrd="1" destOrd="0" parTransId="{0935BF9E-FF2C-4E59-8D1F-2940FAC05B7E}" sibTransId="{9FA7FB31-DD77-4D73-9805-79B632F3BD8E}"/>
    <dgm:cxn modelId="{3FF7FAD1-11BC-4BEE-A7B3-76D0FEE9CEBD}" type="presOf" srcId="{720513C2-7C2E-41D0-BE6C-3D251D6B7694}" destId="{26AD8375-22FD-4D3A-A328-8B02B2018F11}" srcOrd="0" destOrd="0" presId="urn:microsoft.com/office/officeart/2005/8/layout/chevron2"/>
    <dgm:cxn modelId="{5E5D6E40-8084-48D3-ADDD-6DAEE2304189}" type="presOf" srcId="{2C7756AD-496F-4666-ABF6-9B228BB5BCC1}" destId="{03B71C69-DA91-4D07-A0CF-1B04282CF2D3}" srcOrd="0" destOrd="0" presId="urn:microsoft.com/office/officeart/2005/8/layout/chevron2"/>
    <dgm:cxn modelId="{6F2DAAA9-62A0-457F-9B0C-3CF409D84D4D}" srcId="{720513C2-7C2E-41D0-BE6C-3D251D6B7694}" destId="{F67296D1-5097-4ABB-AB35-DF7BA2CF46D0}" srcOrd="2" destOrd="0" parTransId="{0EF72DA2-E5A3-4E73-A8AB-03EA59A1C0A6}" sibTransId="{8B53DB47-ABE2-4416-835D-130D28D0C1AC}"/>
    <dgm:cxn modelId="{CED4C53A-B08E-4097-9DE9-2E0B2FC0CE82}" type="presOf" srcId="{75043916-A247-4B00-BD04-9258457A94D3}" destId="{2A1C29F7-985D-46A8-8779-D0CDF358EE69}" srcOrd="0" destOrd="0" presId="urn:microsoft.com/office/officeart/2005/8/layout/chevron2"/>
    <dgm:cxn modelId="{BA8AA9E6-A86B-4C39-8571-1BEAA912AE1B}" type="presOf" srcId="{22219A27-1C38-46CA-A9B1-5BA1242F3190}" destId="{CAA63662-4256-4559-97C3-3EE76616486F}" srcOrd="0" destOrd="0" presId="urn:microsoft.com/office/officeart/2005/8/layout/chevron2"/>
    <dgm:cxn modelId="{78CBA44F-35C7-4167-AC3E-9DA369A177DF}" srcId="{F67296D1-5097-4ABB-AB35-DF7BA2CF46D0}" destId="{75043916-A247-4B00-BD04-9258457A94D3}" srcOrd="0" destOrd="0" parTransId="{73D2A7CC-59E3-4500-86BE-CAE02A713589}" sibTransId="{CA4137C9-CC09-45E5-B35B-CC30D55D93A9}"/>
    <dgm:cxn modelId="{C5023DE2-3A82-4A57-B5BD-13EA9E22250E}" srcId="{FBAEB160-74D3-480B-A3CC-5918715C7FAB}" destId="{532BDBF1-B0D8-4F4B-9E89-249984A4EC9C}" srcOrd="0" destOrd="0" parTransId="{A8863B59-7E28-4F98-AA0F-70AFF84C84EA}" sibTransId="{01DB33A1-A51D-44B9-A943-7C9C2BF26C83}"/>
    <dgm:cxn modelId="{08C8D4E7-65C3-43B2-96AE-D39CE543161F}" type="presParOf" srcId="{26AD8375-22FD-4D3A-A328-8B02B2018F11}" destId="{C8F377AB-DA4F-4518-8530-8D2451FC683A}" srcOrd="0" destOrd="0" presId="urn:microsoft.com/office/officeart/2005/8/layout/chevron2"/>
    <dgm:cxn modelId="{2CD90765-4F33-451B-B869-FD5045F21DCE}" type="presParOf" srcId="{C8F377AB-DA4F-4518-8530-8D2451FC683A}" destId="{03B71C69-DA91-4D07-A0CF-1B04282CF2D3}" srcOrd="0" destOrd="0" presId="urn:microsoft.com/office/officeart/2005/8/layout/chevron2"/>
    <dgm:cxn modelId="{5E60F783-1588-4C12-92BA-EB9B8C5DEFD6}" type="presParOf" srcId="{C8F377AB-DA4F-4518-8530-8D2451FC683A}" destId="{CAA63662-4256-4559-97C3-3EE76616486F}" srcOrd="1" destOrd="0" presId="urn:microsoft.com/office/officeart/2005/8/layout/chevron2"/>
    <dgm:cxn modelId="{97CB7902-015B-4AA8-B21B-474DE902273C}" type="presParOf" srcId="{26AD8375-22FD-4D3A-A328-8B02B2018F11}" destId="{8F2A2A02-E473-4A50-9C86-606461D92952}" srcOrd="1" destOrd="0" presId="urn:microsoft.com/office/officeart/2005/8/layout/chevron2"/>
    <dgm:cxn modelId="{62F2FD38-C98F-48E7-8CC0-C5B8F70E6038}" type="presParOf" srcId="{26AD8375-22FD-4D3A-A328-8B02B2018F11}" destId="{16BCEE41-6E91-46E2-A53F-6920FB4C9FB9}" srcOrd="2" destOrd="0" presId="urn:microsoft.com/office/officeart/2005/8/layout/chevron2"/>
    <dgm:cxn modelId="{9DAFC6DC-C09A-4F16-AEF0-95F3F0157F44}" type="presParOf" srcId="{16BCEE41-6E91-46E2-A53F-6920FB4C9FB9}" destId="{D1F7E5A7-D9FD-441C-BDB8-DD82D4405B8B}" srcOrd="0" destOrd="0" presId="urn:microsoft.com/office/officeart/2005/8/layout/chevron2"/>
    <dgm:cxn modelId="{68547352-5B78-473E-8D93-F1FFA39BD903}" type="presParOf" srcId="{16BCEE41-6E91-46E2-A53F-6920FB4C9FB9}" destId="{FD3B0B97-765E-4CD4-92C9-33006F8FC266}" srcOrd="1" destOrd="0" presId="urn:microsoft.com/office/officeart/2005/8/layout/chevron2"/>
    <dgm:cxn modelId="{B8A14030-FB8D-4F10-84A3-47F332AD3ECD}" type="presParOf" srcId="{26AD8375-22FD-4D3A-A328-8B02B2018F11}" destId="{3D1771D7-A025-470A-9671-CA51FAA73E8F}" srcOrd="3" destOrd="0" presId="urn:microsoft.com/office/officeart/2005/8/layout/chevron2"/>
    <dgm:cxn modelId="{B72249F5-7886-4D9C-9D68-668D5F742BFD}" type="presParOf" srcId="{26AD8375-22FD-4D3A-A328-8B02B2018F11}" destId="{BDE5E4B5-D8C7-4FBB-A9AC-13746A30316D}" srcOrd="4" destOrd="0" presId="urn:microsoft.com/office/officeart/2005/8/layout/chevron2"/>
    <dgm:cxn modelId="{B6F707C5-0D5D-489B-A7BE-48071EC434BB}" type="presParOf" srcId="{BDE5E4B5-D8C7-4FBB-A9AC-13746A30316D}" destId="{F4274506-A139-4470-BCB8-871C29D8CDA3}" srcOrd="0" destOrd="0" presId="urn:microsoft.com/office/officeart/2005/8/layout/chevron2"/>
    <dgm:cxn modelId="{27EB3AF9-E663-4C3B-A393-3DF2B4823F7D}" type="presParOf" srcId="{BDE5E4B5-D8C7-4FBB-A9AC-13746A30316D}" destId="{2A1C29F7-985D-46A8-8779-D0CDF358EE6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20513C2-7C2E-41D0-BE6C-3D251D6B7694}" type="doc">
      <dgm:prSet loTypeId="urn:microsoft.com/office/officeart/2005/8/layout/chevron2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C7756AD-496F-4666-ABF6-9B228BB5BCC1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187305F7-383D-4FE8-9D4A-D0B1BE505E33}" type="parTrans" cxnId="{BA6CA8EF-1576-4762-8EFD-B5EE1254DE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BFB57C4C-1683-4586-B7E4-E790E83D8BCD}" type="sibTrans" cxnId="{BA6CA8EF-1576-4762-8EFD-B5EE1254DE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22219A27-1C38-46CA-A9B1-5BA1242F3190}">
      <dgm:prSet phldrT="[Текст]"/>
      <dgm:spPr/>
      <dgm:t>
        <a:bodyPr/>
        <a:lstStyle/>
        <a:p>
          <a:r>
            <a:rPr lang="ru-RU" b="1" cap="none" spc="0" dirty="0" smtClean="0">
              <a:ln w="10541" cmpd="sng">
                <a:prstDash val="solid"/>
              </a:ln>
              <a:effectLst/>
            </a:rPr>
            <a:t>Браслет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7286B8A-B8C0-4C27-80C0-36823F132D9D}" type="parTrans" cxnId="{2E44F1EE-6085-4CBD-AB88-B34EF7E02902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07EF3778-4412-4B4B-8AF9-4F87BFFB8768}" type="sibTrans" cxnId="{2E44F1EE-6085-4CBD-AB88-B34EF7E02902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AEB160-74D3-480B-A3CC-5918715C7FAB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0935BF9E-FF2C-4E59-8D1F-2940FAC05B7E}" type="parTrans" cxnId="{7028854B-535A-4807-9F42-CAE09DDCF60A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9FA7FB31-DD77-4D73-9805-79B632F3BD8E}" type="sibTrans" cxnId="{7028854B-535A-4807-9F42-CAE09DDCF60A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532BDBF1-B0D8-4F4B-9E89-249984A4EC9C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Брошь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8863B59-7E28-4F98-AA0F-70AFF84C84EA}" type="parTrans" cxnId="{C5023DE2-3A82-4A57-B5BD-13EA9E22250E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01DB33A1-A51D-44B9-A943-7C9C2BF26C83}" type="sibTrans" cxnId="{C5023DE2-3A82-4A57-B5BD-13EA9E22250E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67296D1-5097-4ABB-AB35-DF7BA2CF46D0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EF72DA2-E5A3-4E73-A8AB-03EA59A1C0A6}" type="parTrans" cxnId="{6F2DAAA9-62A0-457F-9B0C-3CF409D84D4D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8B53DB47-ABE2-4416-835D-130D28D0C1AC}" type="sibTrans" cxnId="{6F2DAAA9-62A0-457F-9B0C-3CF409D84D4D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75043916-A247-4B00-BD04-9258457A94D3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Кулон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73D2A7CC-59E3-4500-86BE-CAE02A713589}" type="parTrans" cxnId="{78CBA44F-35C7-4167-AC3E-9DA369A177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A4137C9-CC09-45E5-B35B-CC30D55D93A9}" type="sibTrans" cxnId="{78CBA44F-35C7-4167-AC3E-9DA369A177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26AD8375-22FD-4D3A-A328-8B02B2018F11}" type="pres">
      <dgm:prSet presAssocID="{720513C2-7C2E-41D0-BE6C-3D251D6B769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F377AB-DA4F-4518-8530-8D2451FC683A}" type="pres">
      <dgm:prSet presAssocID="{2C7756AD-496F-4666-ABF6-9B228BB5BCC1}" presName="composite" presStyleCnt="0"/>
      <dgm:spPr/>
      <dgm:t>
        <a:bodyPr/>
        <a:lstStyle/>
        <a:p>
          <a:endParaRPr lang="ru-RU"/>
        </a:p>
      </dgm:t>
    </dgm:pt>
    <dgm:pt modelId="{03B71C69-DA91-4D07-A0CF-1B04282CF2D3}" type="pres">
      <dgm:prSet presAssocID="{2C7756AD-496F-4666-ABF6-9B228BB5BCC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A63662-4256-4559-97C3-3EE76616486F}" type="pres">
      <dgm:prSet presAssocID="{2C7756AD-496F-4666-ABF6-9B228BB5BCC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2A2A02-E473-4A50-9C86-606461D92952}" type="pres">
      <dgm:prSet presAssocID="{BFB57C4C-1683-4586-B7E4-E790E83D8BCD}" presName="sp" presStyleCnt="0"/>
      <dgm:spPr/>
      <dgm:t>
        <a:bodyPr/>
        <a:lstStyle/>
        <a:p>
          <a:endParaRPr lang="ru-RU"/>
        </a:p>
      </dgm:t>
    </dgm:pt>
    <dgm:pt modelId="{16BCEE41-6E91-46E2-A53F-6920FB4C9FB9}" type="pres">
      <dgm:prSet presAssocID="{FBAEB160-74D3-480B-A3CC-5918715C7FAB}" presName="composite" presStyleCnt="0"/>
      <dgm:spPr/>
      <dgm:t>
        <a:bodyPr/>
        <a:lstStyle/>
        <a:p>
          <a:endParaRPr lang="ru-RU"/>
        </a:p>
      </dgm:t>
    </dgm:pt>
    <dgm:pt modelId="{D1F7E5A7-D9FD-441C-BDB8-DD82D4405B8B}" type="pres">
      <dgm:prSet presAssocID="{FBAEB160-74D3-480B-A3CC-5918715C7FA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3B0B97-765E-4CD4-92C9-33006F8FC266}" type="pres">
      <dgm:prSet presAssocID="{FBAEB160-74D3-480B-A3CC-5918715C7FA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1771D7-A025-470A-9671-CA51FAA73E8F}" type="pres">
      <dgm:prSet presAssocID="{9FA7FB31-DD77-4D73-9805-79B632F3BD8E}" presName="sp" presStyleCnt="0"/>
      <dgm:spPr/>
      <dgm:t>
        <a:bodyPr/>
        <a:lstStyle/>
        <a:p>
          <a:endParaRPr lang="ru-RU"/>
        </a:p>
      </dgm:t>
    </dgm:pt>
    <dgm:pt modelId="{BDE5E4B5-D8C7-4FBB-A9AC-13746A30316D}" type="pres">
      <dgm:prSet presAssocID="{F67296D1-5097-4ABB-AB35-DF7BA2CF46D0}" presName="composite" presStyleCnt="0"/>
      <dgm:spPr/>
      <dgm:t>
        <a:bodyPr/>
        <a:lstStyle/>
        <a:p>
          <a:endParaRPr lang="ru-RU"/>
        </a:p>
      </dgm:t>
    </dgm:pt>
    <dgm:pt modelId="{F4274506-A139-4470-BCB8-871C29D8CDA3}" type="pres">
      <dgm:prSet presAssocID="{F67296D1-5097-4ABB-AB35-DF7BA2CF46D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C29F7-985D-46A8-8779-D0CDF358EE69}" type="pres">
      <dgm:prSet presAssocID="{F67296D1-5097-4ABB-AB35-DF7BA2CF46D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73E256-B5B9-49C3-8188-88F5D9863ADF}" type="presOf" srcId="{532BDBF1-B0D8-4F4B-9E89-249984A4EC9C}" destId="{FD3B0B97-765E-4CD4-92C9-33006F8FC266}" srcOrd="0" destOrd="0" presId="urn:microsoft.com/office/officeart/2005/8/layout/chevron2"/>
    <dgm:cxn modelId="{0FA76F35-D547-4B58-B007-EF717FD67E7F}" type="presOf" srcId="{2C7756AD-496F-4666-ABF6-9B228BB5BCC1}" destId="{03B71C69-DA91-4D07-A0CF-1B04282CF2D3}" srcOrd="0" destOrd="0" presId="urn:microsoft.com/office/officeart/2005/8/layout/chevron2"/>
    <dgm:cxn modelId="{3C8D126A-B246-494D-A654-AD49B6ABF5F2}" type="presOf" srcId="{22219A27-1C38-46CA-A9B1-5BA1242F3190}" destId="{CAA63662-4256-4559-97C3-3EE76616486F}" srcOrd="0" destOrd="0" presId="urn:microsoft.com/office/officeart/2005/8/layout/chevron2"/>
    <dgm:cxn modelId="{C5023DE2-3A82-4A57-B5BD-13EA9E22250E}" srcId="{FBAEB160-74D3-480B-A3CC-5918715C7FAB}" destId="{532BDBF1-B0D8-4F4B-9E89-249984A4EC9C}" srcOrd="0" destOrd="0" parTransId="{A8863B59-7E28-4F98-AA0F-70AFF84C84EA}" sibTransId="{01DB33A1-A51D-44B9-A943-7C9C2BF26C83}"/>
    <dgm:cxn modelId="{78CBA44F-35C7-4167-AC3E-9DA369A177DF}" srcId="{F67296D1-5097-4ABB-AB35-DF7BA2CF46D0}" destId="{75043916-A247-4B00-BD04-9258457A94D3}" srcOrd="0" destOrd="0" parTransId="{73D2A7CC-59E3-4500-86BE-CAE02A713589}" sibTransId="{CA4137C9-CC09-45E5-B35B-CC30D55D93A9}"/>
    <dgm:cxn modelId="{6F2DAAA9-62A0-457F-9B0C-3CF409D84D4D}" srcId="{720513C2-7C2E-41D0-BE6C-3D251D6B7694}" destId="{F67296D1-5097-4ABB-AB35-DF7BA2CF46D0}" srcOrd="2" destOrd="0" parTransId="{0EF72DA2-E5A3-4E73-A8AB-03EA59A1C0A6}" sibTransId="{8B53DB47-ABE2-4416-835D-130D28D0C1AC}"/>
    <dgm:cxn modelId="{7028854B-535A-4807-9F42-CAE09DDCF60A}" srcId="{720513C2-7C2E-41D0-BE6C-3D251D6B7694}" destId="{FBAEB160-74D3-480B-A3CC-5918715C7FAB}" srcOrd="1" destOrd="0" parTransId="{0935BF9E-FF2C-4E59-8D1F-2940FAC05B7E}" sibTransId="{9FA7FB31-DD77-4D73-9805-79B632F3BD8E}"/>
    <dgm:cxn modelId="{F6F05633-6CBA-440D-A233-ECE761D76735}" type="presOf" srcId="{FBAEB160-74D3-480B-A3CC-5918715C7FAB}" destId="{D1F7E5A7-D9FD-441C-BDB8-DD82D4405B8B}" srcOrd="0" destOrd="0" presId="urn:microsoft.com/office/officeart/2005/8/layout/chevron2"/>
    <dgm:cxn modelId="{62E3521C-EE62-4879-B608-756083C2F866}" type="presOf" srcId="{720513C2-7C2E-41D0-BE6C-3D251D6B7694}" destId="{26AD8375-22FD-4D3A-A328-8B02B2018F11}" srcOrd="0" destOrd="0" presId="urn:microsoft.com/office/officeart/2005/8/layout/chevron2"/>
    <dgm:cxn modelId="{B6C3536A-1A01-40D0-9780-34284085C09D}" type="presOf" srcId="{F67296D1-5097-4ABB-AB35-DF7BA2CF46D0}" destId="{F4274506-A139-4470-BCB8-871C29D8CDA3}" srcOrd="0" destOrd="0" presId="urn:microsoft.com/office/officeart/2005/8/layout/chevron2"/>
    <dgm:cxn modelId="{D9BA5585-90E3-482D-A01A-B98FEA56BCCA}" type="presOf" srcId="{75043916-A247-4B00-BD04-9258457A94D3}" destId="{2A1C29F7-985D-46A8-8779-D0CDF358EE69}" srcOrd="0" destOrd="0" presId="urn:microsoft.com/office/officeart/2005/8/layout/chevron2"/>
    <dgm:cxn modelId="{BA6CA8EF-1576-4762-8EFD-B5EE1254DEDF}" srcId="{720513C2-7C2E-41D0-BE6C-3D251D6B7694}" destId="{2C7756AD-496F-4666-ABF6-9B228BB5BCC1}" srcOrd="0" destOrd="0" parTransId="{187305F7-383D-4FE8-9D4A-D0B1BE505E33}" sibTransId="{BFB57C4C-1683-4586-B7E4-E790E83D8BCD}"/>
    <dgm:cxn modelId="{2E44F1EE-6085-4CBD-AB88-B34EF7E02902}" srcId="{2C7756AD-496F-4666-ABF6-9B228BB5BCC1}" destId="{22219A27-1C38-46CA-A9B1-5BA1242F3190}" srcOrd="0" destOrd="0" parTransId="{A7286B8A-B8C0-4C27-80C0-36823F132D9D}" sibTransId="{07EF3778-4412-4B4B-8AF9-4F87BFFB8768}"/>
    <dgm:cxn modelId="{E38A4AE8-7F7F-49BC-A5F9-E7AB48FE167D}" type="presParOf" srcId="{26AD8375-22FD-4D3A-A328-8B02B2018F11}" destId="{C8F377AB-DA4F-4518-8530-8D2451FC683A}" srcOrd="0" destOrd="0" presId="urn:microsoft.com/office/officeart/2005/8/layout/chevron2"/>
    <dgm:cxn modelId="{9B3B685B-6408-48AC-B919-F5AA16C3011F}" type="presParOf" srcId="{C8F377AB-DA4F-4518-8530-8D2451FC683A}" destId="{03B71C69-DA91-4D07-A0CF-1B04282CF2D3}" srcOrd="0" destOrd="0" presId="urn:microsoft.com/office/officeart/2005/8/layout/chevron2"/>
    <dgm:cxn modelId="{DE65FD3D-22EE-402B-AF79-48E341AE83DA}" type="presParOf" srcId="{C8F377AB-DA4F-4518-8530-8D2451FC683A}" destId="{CAA63662-4256-4559-97C3-3EE76616486F}" srcOrd="1" destOrd="0" presId="urn:microsoft.com/office/officeart/2005/8/layout/chevron2"/>
    <dgm:cxn modelId="{59838438-57CB-4173-AFB3-F2F6B0CF7C82}" type="presParOf" srcId="{26AD8375-22FD-4D3A-A328-8B02B2018F11}" destId="{8F2A2A02-E473-4A50-9C86-606461D92952}" srcOrd="1" destOrd="0" presId="urn:microsoft.com/office/officeart/2005/8/layout/chevron2"/>
    <dgm:cxn modelId="{BFC35C0A-CD4D-47DE-B668-2787E3D931A1}" type="presParOf" srcId="{26AD8375-22FD-4D3A-A328-8B02B2018F11}" destId="{16BCEE41-6E91-46E2-A53F-6920FB4C9FB9}" srcOrd="2" destOrd="0" presId="urn:microsoft.com/office/officeart/2005/8/layout/chevron2"/>
    <dgm:cxn modelId="{DC423693-3043-4377-A85C-345FDB12063F}" type="presParOf" srcId="{16BCEE41-6E91-46E2-A53F-6920FB4C9FB9}" destId="{D1F7E5A7-D9FD-441C-BDB8-DD82D4405B8B}" srcOrd="0" destOrd="0" presId="urn:microsoft.com/office/officeart/2005/8/layout/chevron2"/>
    <dgm:cxn modelId="{19953989-B634-458F-BECA-7879CB1FDAF7}" type="presParOf" srcId="{16BCEE41-6E91-46E2-A53F-6920FB4C9FB9}" destId="{FD3B0B97-765E-4CD4-92C9-33006F8FC266}" srcOrd="1" destOrd="0" presId="urn:microsoft.com/office/officeart/2005/8/layout/chevron2"/>
    <dgm:cxn modelId="{DCA561ED-D2DE-4AA3-86FF-BFF6249DFF26}" type="presParOf" srcId="{26AD8375-22FD-4D3A-A328-8B02B2018F11}" destId="{3D1771D7-A025-470A-9671-CA51FAA73E8F}" srcOrd="3" destOrd="0" presId="urn:microsoft.com/office/officeart/2005/8/layout/chevron2"/>
    <dgm:cxn modelId="{86FD03DC-DCBD-4B3F-947E-A11D1299CCC9}" type="presParOf" srcId="{26AD8375-22FD-4D3A-A328-8B02B2018F11}" destId="{BDE5E4B5-D8C7-4FBB-A9AC-13746A30316D}" srcOrd="4" destOrd="0" presId="urn:microsoft.com/office/officeart/2005/8/layout/chevron2"/>
    <dgm:cxn modelId="{89AB6379-5CB4-40C5-B012-3DA9345A899D}" type="presParOf" srcId="{BDE5E4B5-D8C7-4FBB-A9AC-13746A30316D}" destId="{F4274506-A139-4470-BCB8-871C29D8CDA3}" srcOrd="0" destOrd="0" presId="urn:microsoft.com/office/officeart/2005/8/layout/chevron2"/>
    <dgm:cxn modelId="{A234E09A-ADE9-4B4A-9442-183754A35F9B}" type="presParOf" srcId="{BDE5E4B5-D8C7-4FBB-A9AC-13746A30316D}" destId="{2A1C29F7-985D-46A8-8779-D0CDF358EE6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20513C2-7C2E-41D0-BE6C-3D251D6B7694}" type="doc">
      <dgm:prSet loTypeId="urn:microsoft.com/office/officeart/2005/8/layout/chevron2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C7756AD-496F-4666-ABF6-9B228BB5BCC1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187305F7-383D-4FE8-9D4A-D0B1BE505E33}" type="parTrans" cxnId="{BA6CA8EF-1576-4762-8EFD-B5EE1254DE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BFB57C4C-1683-4586-B7E4-E790E83D8BCD}" type="sibTrans" cxnId="{BA6CA8EF-1576-4762-8EFD-B5EE1254DE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22219A27-1C38-46CA-A9B1-5BA1242F3190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Король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7286B8A-B8C0-4C27-80C0-36823F132D9D}" type="parTrans" cxnId="{2E44F1EE-6085-4CBD-AB88-B34EF7E02902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07EF3778-4412-4B4B-8AF9-4F87BFFB8768}" type="sibTrans" cxnId="{2E44F1EE-6085-4CBD-AB88-B34EF7E02902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AEB160-74D3-480B-A3CC-5918715C7FAB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935BF9E-FF2C-4E59-8D1F-2940FAC05B7E}" type="parTrans" cxnId="{7028854B-535A-4807-9F42-CAE09DDCF60A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9FA7FB31-DD77-4D73-9805-79B632F3BD8E}" type="sibTrans" cxnId="{7028854B-535A-4807-9F42-CAE09DDCF60A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532BDBF1-B0D8-4F4B-9E89-249984A4EC9C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Пешка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8863B59-7E28-4F98-AA0F-70AFF84C84EA}" type="parTrans" cxnId="{C5023DE2-3A82-4A57-B5BD-13EA9E22250E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01DB33A1-A51D-44B9-A943-7C9C2BF26C83}" type="sibTrans" cxnId="{C5023DE2-3A82-4A57-B5BD-13EA9E22250E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67296D1-5097-4ABB-AB35-DF7BA2CF46D0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EF72DA2-E5A3-4E73-A8AB-03EA59A1C0A6}" type="parTrans" cxnId="{6F2DAAA9-62A0-457F-9B0C-3CF409D84D4D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8B53DB47-ABE2-4416-835D-130D28D0C1AC}" type="sibTrans" cxnId="{6F2DAAA9-62A0-457F-9B0C-3CF409D84D4D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75043916-A247-4B00-BD04-9258457A94D3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Ферзь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73D2A7CC-59E3-4500-86BE-CAE02A713589}" type="parTrans" cxnId="{78CBA44F-35C7-4167-AC3E-9DA369A177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A4137C9-CC09-45E5-B35B-CC30D55D93A9}" type="sibTrans" cxnId="{78CBA44F-35C7-4167-AC3E-9DA369A177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26AD8375-22FD-4D3A-A328-8B02B2018F11}" type="pres">
      <dgm:prSet presAssocID="{720513C2-7C2E-41D0-BE6C-3D251D6B769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F377AB-DA4F-4518-8530-8D2451FC683A}" type="pres">
      <dgm:prSet presAssocID="{2C7756AD-496F-4666-ABF6-9B228BB5BCC1}" presName="composite" presStyleCnt="0"/>
      <dgm:spPr/>
      <dgm:t>
        <a:bodyPr/>
        <a:lstStyle/>
        <a:p>
          <a:endParaRPr lang="ru-RU"/>
        </a:p>
      </dgm:t>
    </dgm:pt>
    <dgm:pt modelId="{03B71C69-DA91-4D07-A0CF-1B04282CF2D3}" type="pres">
      <dgm:prSet presAssocID="{2C7756AD-496F-4666-ABF6-9B228BB5BCC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A63662-4256-4559-97C3-3EE76616486F}" type="pres">
      <dgm:prSet presAssocID="{2C7756AD-496F-4666-ABF6-9B228BB5BCC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2A2A02-E473-4A50-9C86-606461D92952}" type="pres">
      <dgm:prSet presAssocID="{BFB57C4C-1683-4586-B7E4-E790E83D8BCD}" presName="sp" presStyleCnt="0"/>
      <dgm:spPr/>
      <dgm:t>
        <a:bodyPr/>
        <a:lstStyle/>
        <a:p>
          <a:endParaRPr lang="ru-RU"/>
        </a:p>
      </dgm:t>
    </dgm:pt>
    <dgm:pt modelId="{16BCEE41-6E91-46E2-A53F-6920FB4C9FB9}" type="pres">
      <dgm:prSet presAssocID="{FBAEB160-74D3-480B-A3CC-5918715C7FAB}" presName="composite" presStyleCnt="0"/>
      <dgm:spPr/>
      <dgm:t>
        <a:bodyPr/>
        <a:lstStyle/>
        <a:p>
          <a:endParaRPr lang="ru-RU"/>
        </a:p>
      </dgm:t>
    </dgm:pt>
    <dgm:pt modelId="{D1F7E5A7-D9FD-441C-BDB8-DD82D4405B8B}" type="pres">
      <dgm:prSet presAssocID="{FBAEB160-74D3-480B-A3CC-5918715C7FA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3B0B97-765E-4CD4-92C9-33006F8FC266}" type="pres">
      <dgm:prSet presAssocID="{FBAEB160-74D3-480B-A3CC-5918715C7FA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1771D7-A025-470A-9671-CA51FAA73E8F}" type="pres">
      <dgm:prSet presAssocID="{9FA7FB31-DD77-4D73-9805-79B632F3BD8E}" presName="sp" presStyleCnt="0"/>
      <dgm:spPr/>
      <dgm:t>
        <a:bodyPr/>
        <a:lstStyle/>
        <a:p>
          <a:endParaRPr lang="ru-RU"/>
        </a:p>
      </dgm:t>
    </dgm:pt>
    <dgm:pt modelId="{BDE5E4B5-D8C7-4FBB-A9AC-13746A30316D}" type="pres">
      <dgm:prSet presAssocID="{F67296D1-5097-4ABB-AB35-DF7BA2CF46D0}" presName="composite" presStyleCnt="0"/>
      <dgm:spPr/>
      <dgm:t>
        <a:bodyPr/>
        <a:lstStyle/>
        <a:p>
          <a:endParaRPr lang="ru-RU"/>
        </a:p>
      </dgm:t>
    </dgm:pt>
    <dgm:pt modelId="{F4274506-A139-4470-BCB8-871C29D8CDA3}" type="pres">
      <dgm:prSet presAssocID="{F67296D1-5097-4ABB-AB35-DF7BA2CF46D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C29F7-985D-46A8-8779-D0CDF358EE69}" type="pres">
      <dgm:prSet presAssocID="{F67296D1-5097-4ABB-AB35-DF7BA2CF46D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AE3686-41B4-4A1D-9926-DD8BDFCD2FEA}" type="presOf" srcId="{720513C2-7C2E-41D0-BE6C-3D251D6B7694}" destId="{26AD8375-22FD-4D3A-A328-8B02B2018F11}" srcOrd="0" destOrd="0" presId="urn:microsoft.com/office/officeart/2005/8/layout/chevron2"/>
    <dgm:cxn modelId="{8D786A02-70EC-45D2-B949-E36C407175C3}" type="presOf" srcId="{22219A27-1C38-46CA-A9B1-5BA1242F3190}" destId="{CAA63662-4256-4559-97C3-3EE76616486F}" srcOrd="0" destOrd="0" presId="urn:microsoft.com/office/officeart/2005/8/layout/chevron2"/>
    <dgm:cxn modelId="{2E44F1EE-6085-4CBD-AB88-B34EF7E02902}" srcId="{2C7756AD-496F-4666-ABF6-9B228BB5BCC1}" destId="{22219A27-1C38-46CA-A9B1-5BA1242F3190}" srcOrd="0" destOrd="0" parTransId="{A7286B8A-B8C0-4C27-80C0-36823F132D9D}" sibTransId="{07EF3778-4412-4B4B-8AF9-4F87BFFB8768}"/>
    <dgm:cxn modelId="{BA6CA8EF-1576-4762-8EFD-B5EE1254DEDF}" srcId="{720513C2-7C2E-41D0-BE6C-3D251D6B7694}" destId="{2C7756AD-496F-4666-ABF6-9B228BB5BCC1}" srcOrd="0" destOrd="0" parTransId="{187305F7-383D-4FE8-9D4A-D0B1BE505E33}" sibTransId="{BFB57C4C-1683-4586-B7E4-E790E83D8BCD}"/>
    <dgm:cxn modelId="{177C5424-D928-4553-A49D-8EC1DE83754C}" type="presOf" srcId="{2C7756AD-496F-4666-ABF6-9B228BB5BCC1}" destId="{03B71C69-DA91-4D07-A0CF-1B04282CF2D3}" srcOrd="0" destOrd="0" presId="urn:microsoft.com/office/officeart/2005/8/layout/chevron2"/>
    <dgm:cxn modelId="{234F1B74-8153-4491-9F0E-1320F2152F5D}" type="presOf" srcId="{532BDBF1-B0D8-4F4B-9E89-249984A4EC9C}" destId="{FD3B0B97-765E-4CD4-92C9-33006F8FC266}" srcOrd="0" destOrd="0" presId="urn:microsoft.com/office/officeart/2005/8/layout/chevron2"/>
    <dgm:cxn modelId="{5E8368C0-3815-423C-A36C-9789EC2F9F68}" type="presOf" srcId="{75043916-A247-4B00-BD04-9258457A94D3}" destId="{2A1C29F7-985D-46A8-8779-D0CDF358EE69}" srcOrd="0" destOrd="0" presId="urn:microsoft.com/office/officeart/2005/8/layout/chevron2"/>
    <dgm:cxn modelId="{7028854B-535A-4807-9F42-CAE09DDCF60A}" srcId="{720513C2-7C2E-41D0-BE6C-3D251D6B7694}" destId="{FBAEB160-74D3-480B-A3CC-5918715C7FAB}" srcOrd="1" destOrd="0" parTransId="{0935BF9E-FF2C-4E59-8D1F-2940FAC05B7E}" sibTransId="{9FA7FB31-DD77-4D73-9805-79B632F3BD8E}"/>
    <dgm:cxn modelId="{757671C5-EB6D-4881-963A-AB120E8A1845}" type="presOf" srcId="{F67296D1-5097-4ABB-AB35-DF7BA2CF46D0}" destId="{F4274506-A139-4470-BCB8-871C29D8CDA3}" srcOrd="0" destOrd="0" presId="urn:microsoft.com/office/officeart/2005/8/layout/chevron2"/>
    <dgm:cxn modelId="{6F2DAAA9-62A0-457F-9B0C-3CF409D84D4D}" srcId="{720513C2-7C2E-41D0-BE6C-3D251D6B7694}" destId="{F67296D1-5097-4ABB-AB35-DF7BA2CF46D0}" srcOrd="2" destOrd="0" parTransId="{0EF72DA2-E5A3-4E73-A8AB-03EA59A1C0A6}" sibTransId="{8B53DB47-ABE2-4416-835D-130D28D0C1AC}"/>
    <dgm:cxn modelId="{78CBA44F-35C7-4167-AC3E-9DA369A177DF}" srcId="{F67296D1-5097-4ABB-AB35-DF7BA2CF46D0}" destId="{75043916-A247-4B00-BD04-9258457A94D3}" srcOrd="0" destOrd="0" parTransId="{73D2A7CC-59E3-4500-86BE-CAE02A713589}" sibTransId="{CA4137C9-CC09-45E5-B35B-CC30D55D93A9}"/>
    <dgm:cxn modelId="{FE8679E6-128E-47A9-A3E2-7DD81CABD381}" type="presOf" srcId="{FBAEB160-74D3-480B-A3CC-5918715C7FAB}" destId="{D1F7E5A7-D9FD-441C-BDB8-DD82D4405B8B}" srcOrd="0" destOrd="0" presId="urn:microsoft.com/office/officeart/2005/8/layout/chevron2"/>
    <dgm:cxn modelId="{C5023DE2-3A82-4A57-B5BD-13EA9E22250E}" srcId="{FBAEB160-74D3-480B-A3CC-5918715C7FAB}" destId="{532BDBF1-B0D8-4F4B-9E89-249984A4EC9C}" srcOrd="0" destOrd="0" parTransId="{A8863B59-7E28-4F98-AA0F-70AFF84C84EA}" sibTransId="{01DB33A1-A51D-44B9-A943-7C9C2BF26C83}"/>
    <dgm:cxn modelId="{8B61AF0C-81C7-472A-BBBF-7BFEFE0AEFED}" type="presParOf" srcId="{26AD8375-22FD-4D3A-A328-8B02B2018F11}" destId="{C8F377AB-DA4F-4518-8530-8D2451FC683A}" srcOrd="0" destOrd="0" presId="urn:microsoft.com/office/officeart/2005/8/layout/chevron2"/>
    <dgm:cxn modelId="{EB0AF7EB-5E25-4D20-A6F0-A451E5CF98BF}" type="presParOf" srcId="{C8F377AB-DA4F-4518-8530-8D2451FC683A}" destId="{03B71C69-DA91-4D07-A0CF-1B04282CF2D3}" srcOrd="0" destOrd="0" presId="urn:microsoft.com/office/officeart/2005/8/layout/chevron2"/>
    <dgm:cxn modelId="{17B5671F-6C35-4362-BC4A-997D962BBCC3}" type="presParOf" srcId="{C8F377AB-DA4F-4518-8530-8D2451FC683A}" destId="{CAA63662-4256-4559-97C3-3EE76616486F}" srcOrd="1" destOrd="0" presId="urn:microsoft.com/office/officeart/2005/8/layout/chevron2"/>
    <dgm:cxn modelId="{83EE04F7-F7C3-41D1-B6A8-AD542AEC4CB0}" type="presParOf" srcId="{26AD8375-22FD-4D3A-A328-8B02B2018F11}" destId="{8F2A2A02-E473-4A50-9C86-606461D92952}" srcOrd="1" destOrd="0" presId="urn:microsoft.com/office/officeart/2005/8/layout/chevron2"/>
    <dgm:cxn modelId="{3A14A6F0-DC62-47B0-B875-97C1E8882F40}" type="presParOf" srcId="{26AD8375-22FD-4D3A-A328-8B02B2018F11}" destId="{16BCEE41-6E91-46E2-A53F-6920FB4C9FB9}" srcOrd="2" destOrd="0" presId="urn:microsoft.com/office/officeart/2005/8/layout/chevron2"/>
    <dgm:cxn modelId="{359EA21D-DE45-474A-BBFB-EFD0FD9C3BB2}" type="presParOf" srcId="{16BCEE41-6E91-46E2-A53F-6920FB4C9FB9}" destId="{D1F7E5A7-D9FD-441C-BDB8-DD82D4405B8B}" srcOrd="0" destOrd="0" presId="urn:microsoft.com/office/officeart/2005/8/layout/chevron2"/>
    <dgm:cxn modelId="{4DDEF70E-50EA-4D4D-BA4C-D50FC52F99C5}" type="presParOf" srcId="{16BCEE41-6E91-46E2-A53F-6920FB4C9FB9}" destId="{FD3B0B97-765E-4CD4-92C9-33006F8FC266}" srcOrd="1" destOrd="0" presId="urn:microsoft.com/office/officeart/2005/8/layout/chevron2"/>
    <dgm:cxn modelId="{E102CC15-35DD-4F84-9B53-CF024734C2A8}" type="presParOf" srcId="{26AD8375-22FD-4D3A-A328-8B02B2018F11}" destId="{3D1771D7-A025-470A-9671-CA51FAA73E8F}" srcOrd="3" destOrd="0" presId="urn:microsoft.com/office/officeart/2005/8/layout/chevron2"/>
    <dgm:cxn modelId="{FB7B34D7-2EFA-41B0-8938-B2974121E72D}" type="presParOf" srcId="{26AD8375-22FD-4D3A-A328-8B02B2018F11}" destId="{BDE5E4B5-D8C7-4FBB-A9AC-13746A30316D}" srcOrd="4" destOrd="0" presId="urn:microsoft.com/office/officeart/2005/8/layout/chevron2"/>
    <dgm:cxn modelId="{D434143D-28ED-4D6A-854A-0C8A54C97F3D}" type="presParOf" srcId="{BDE5E4B5-D8C7-4FBB-A9AC-13746A30316D}" destId="{F4274506-A139-4470-BCB8-871C29D8CDA3}" srcOrd="0" destOrd="0" presId="urn:microsoft.com/office/officeart/2005/8/layout/chevron2"/>
    <dgm:cxn modelId="{EC4B1971-F627-4C44-97D9-0A0E6EE0A106}" type="presParOf" srcId="{BDE5E4B5-D8C7-4FBB-A9AC-13746A30316D}" destId="{2A1C29F7-985D-46A8-8779-D0CDF358EE6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20513C2-7C2E-41D0-BE6C-3D251D6B7694}" type="doc">
      <dgm:prSet loTypeId="urn:microsoft.com/office/officeart/2005/8/layout/chevron2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C7756AD-496F-4666-ABF6-9B228BB5BCC1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187305F7-383D-4FE8-9D4A-D0B1BE505E33}" type="parTrans" cxnId="{BA6CA8EF-1576-4762-8EFD-B5EE1254DE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BFB57C4C-1683-4586-B7E4-E790E83D8BCD}" type="sibTrans" cxnId="{BA6CA8EF-1576-4762-8EFD-B5EE1254DE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22219A27-1C38-46CA-A9B1-5BA1242F3190}">
      <dgm:prSet phldrT="[Текст]"/>
      <dgm:spPr/>
      <dgm:t>
        <a:bodyPr/>
        <a:lstStyle/>
        <a:p>
          <a:r>
            <a:rPr lang="ru-RU" b="1" cap="none" spc="0" dirty="0" smtClean="0">
              <a:ln w="10541" cmpd="sng">
                <a:prstDash val="solid"/>
              </a:ln>
              <a:effectLst/>
            </a:rPr>
            <a:t>Одиссей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7286B8A-B8C0-4C27-80C0-36823F132D9D}" type="parTrans" cxnId="{2E44F1EE-6085-4CBD-AB88-B34EF7E02902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07EF3778-4412-4B4B-8AF9-4F87BFFB8768}" type="sibTrans" cxnId="{2E44F1EE-6085-4CBD-AB88-B34EF7E02902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AEB160-74D3-480B-A3CC-5918715C7FAB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0935BF9E-FF2C-4E59-8D1F-2940FAC05B7E}" type="parTrans" cxnId="{7028854B-535A-4807-9F42-CAE09DDCF60A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9FA7FB31-DD77-4D73-9805-79B632F3BD8E}" type="sibTrans" cxnId="{7028854B-535A-4807-9F42-CAE09DDCF60A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532BDBF1-B0D8-4F4B-9E89-249984A4EC9C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Персей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8863B59-7E28-4F98-AA0F-70AFF84C84EA}" type="parTrans" cxnId="{C5023DE2-3A82-4A57-B5BD-13EA9E22250E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01DB33A1-A51D-44B9-A943-7C9C2BF26C83}" type="sibTrans" cxnId="{C5023DE2-3A82-4A57-B5BD-13EA9E22250E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67296D1-5097-4ABB-AB35-DF7BA2CF46D0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EF72DA2-E5A3-4E73-A8AB-03EA59A1C0A6}" type="parTrans" cxnId="{6F2DAAA9-62A0-457F-9B0C-3CF409D84D4D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8B53DB47-ABE2-4416-835D-130D28D0C1AC}" type="sibTrans" cxnId="{6F2DAAA9-62A0-457F-9B0C-3CF409D84D4D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75043916-A247-4B00-BD04-9258457A94D3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Тессей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73D2A7CC-59E3-4500-86BE-CAE02A713589}" type="parTrans" cxnId="{78CBA44F-35C7-4167-AC3E-9DA369A177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A4137C9-CC09-45E5-B35B-CC30D55D93A9}" type="sibTrans" cxnId="{78CBA44F-35C7-4167-AC3E-9DA369A177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26AD8375-22FD-4D3A-A328-8B02B2018F11}" type="pres">
      <dgm:prSet presAssocID="{720513C2-7C2E-41D0-BE6C-3D251D6B769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F377AB-DA4F-4518-8530-8D2451FC683A}" type="pres">
      <dgm:prSet presAssocID="{2C7756AD-496F-4666-ABF6-9B228BB5BCC1}" presName="composite" presStyleCnt="0"/>
      <dgm:spPr/>
      <dgm:t>
        <a:bodyPr/>
        <a:lstStyle/>
        <a:p>
          <a:endParaRPr lang="ru-RU"/>
        </a:p>
      </dgm:t>
    </dgm:pt>
    <dgm:pt modelId="{03B71C69-DA91-4D07-A0CF-1B04282CF2D3}" type="pres">
      <dgm:prSet presAssocID="{2C7756AD-496F-4666-ABF6-9B228BB5BCC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A63662-4256-4559-97C3-3EE76616486F}" type="pres">
      <dgm:prSet presAssocID="{2C7756AD-496F-4666-ABF6-9B228BB5BCC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2A2A02-E473-4A50-9C86-606461D92952}" type="pres">
      <dgm:prSet presAssocID="{BFB57C4C-1683-4586-B7E4-E790E83D8BCD}" presName="sp" presStyleCnt="0"/>
      <dgm:spPr/>
      <dgm:t>
        <a:bodyPr/>
        <a:lstStyle/>
        <a:p>
          <a:endParaRPr lang="ru-RU"/>
        </a:p>
      </dgm:t>
    </dgm:pt>
    <dgm:pt modelId="{16BCEE41-6E91-46E2-A53F-6920FB4C9FB9}" type="pres">
      <dgm:prSet presAssocID="{FBAEB160-74D3-480B-A3CC-5918715C7FAB}" presName="composite" presStyleCnt="0"/>
      <dgm:spPr/>
      <dgm:t>
        <a:bodyPr/>
        <a:lstStyle/>
        <a:p>
          <a:endParaRPr lang="ru-RU"/>
        </a:p>
      </dgm:t>
    </dgm:pt>
    <dgm:pt modelId="{D1F7E5A7-D9FD-441C-BDB8-DD82D4405B8B}" type="pres">
      <dgm:prSet presAssocID="{FBAEB160-74D3-480B-A3CC-5918715C7FA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3B0B97-765E-4CD4-92C9-33006F8FC266}" type="pres">
      <dgm:prSet presAssocID="{FBAEB160-74D3-480B-A3CC-5918715C7FA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1771D7-A025-470A-9671-CA51FAA73E8F}" type="pres">
      <dgm:prSet presAssocID="{9FA7FB31-DD77-4D73-9805-79B632F3BD8E}" presName="sp" presStyleCnt="0"/>
      <dgm:spPr/>
      <dgm:t>
        <a:bodyPr/>
        <a:lstStyle/>
        <a:p>
          <a:endParaRPr lang="ru-RU"/>
        </a:p>
      </dgm:t>
    </dgm:pt>
    <dgm:pt modelId="{BDE5E4B5-D8C7-4FBB-A9AC-13746A30316D}" type="pres">
      <dgm:prSet presAssocID="{F67296D1-5097-4ABB-AB35-DF7BA2CF46D0}" presName="composite" presStyleCnt="0"/>
      <dgm:spPr/>
      <dgm:t>
        <a:bodyPr/>
        <a:lstStyle/>
        <a:p>
          <a:endParaRPr lang="ru-RU"/>
        </a:p>
      </dgm:t>
    </dgm:pt>
    <dgm:pt modelId="{F4274506-A139-4470-BCB8-871C29D8CDA3}" type="pres">
      <dgm:prSet presAssocID="{F67296D1-5097-4ABB-AB35-DF7BA2CF46D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C29F7-985D-46A8-8779-D0CDF358EE69}" type="pres">
      <dgm:prSet presAssocID="{F67296D1-5097-4ABB-AB35-DF7BA2CF46D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CD70C2-7B3B-4818-9172-665C1CB982DE}" type="presOf" srcId="{720513C2-7C2E-41D0-BE6C-3D251D6B7694}" destId="{26AD8375-22FD-4D3A-A328-8B02B2018F11}" srcOrd="0" destOrd="0" presId="urn:microsoft.com/office/officeart/2005/8/layout/chevron2"/>
    <dgm:cxn modelId="{4D5971E6-E841-4D45-80F8-043CEEAC0107}" type="presOf" srcId="{75043916-A247-4B00-BD04-9258457A94D3}" destId="{2A1C29F7-985D-46A8-8779-D0CDF358EE69}" srcOrd="0" destOrd="0" presId="urn:microsoft.com/office/officeart/2005/8/layout/chevron2"/>
    <dgm:cxn modelId="{2E44F1EE-6085-4CBD-AB88-B34EF7E02902}" srcId="{2C7756AD-496F-4666-ABF6-9B228BB5BCC1}" destId="{22219A27-1C38-46CA-A9B1-5BA1242F3190}" srcOrd="0" destOrd="0" parTransId="{A7286B8A-B8C0-4C27-80C0-36823F132D9D}" sibTransId="{07EF3778-4412-4B4B-8AF9-4F87BFFB8768}"/>
    <dgm:cxn modelId="{BA6CA8EF-1576-4762-8EFD-B5EE1254DEDF}" srcId="{720513C2-7C2E-41D0-BE6C-3D251D6B7694}" destId="{2C7756AD-496F-4666-ABF6-9B228BB5BCC1}" srcOrd="0" destOrd="0" parTransId="{187305F7-383D-4FE8-9D4A-D0B1BE505E33}" sibTransId="{BFB57C4C-1683-4586-B7E4-E790E83D8BCD}"/>
    <dgm:cxn modelId="{632A187B-F94C-4F8E-A407-047F96B8A98B}" type="presOf" srcId="{FBAEB160-74D3-480B-A3CC-5918715C7FAB}" destId="{D1F7E5A7-D9FD-441C-BDB8-DD82D4405B8B}" srcOrd="0" destOrd="0" presId="urn:microsoft.com/office/officeart/2005/8/layout/chevron2"/>
    <dgm:cxn modelId="{7028854B-535A-4807-9F42-CAE09DDCF60A}" srcId="{720513C2-7C2E-41D0-BE6C-3D251D6B7694}" destId="{FBAEB160-74D3-480B-A3CC-5918715C7FAB}" srcOrd="1" destOrd="0" parTransId="{0935BF9E-FF2C-4E59-8D1F-2940FAC05B7E}" sibTransId="{9FA7FB31-DD77-4D73-9805-79B632F3BD8E}"/>
    <dgm:cxn modelId="{6F2DAAA9-62A0-457F-9B0C-3CF409D84D4D}" srcId="{720513C2-7C2E-41D0-BE6C-3D251D6B7694}" destId="{F67296D1-5097-4ABB-AB35-DF7BA2CF46D0}" srcOrd="2" destOrd="0" parTransId="{0EF72DA2-E5A3-4E73-A8AB-03EA59A1C0A6}" sibTransId="{8B53DB47-ABE2-4416-835D-130D28D0C1AC}"/>
    <dgm:cxn modelId="{D609EB6C-C25F-4E70-962E-7D4C83CFEF06}" type="presOf" srcId="{2C7756AD-496F-4666-ABF6-9B228BB5BCC1}" destId="{03B71C69-DA91-4D07-A0CF-1B04282CF2D3}" srcOrd="0" destOrd="0" presId="urn:microsoft.com/office/officeart/2005/8/layout/chevron2"/>
    <dgm:cxn modelId="{F4504CDC-CD61-4686-B2D4-16EFD74C58E9}" type="presOf" srcId="{F67296D1-5097-4ABB-AB35-DF7BA2CF46D0}" destId="{F4274506-A139-4470-BCB8-871C29D8CDA3}" srcOrd="0" destOrd="0" presId="urn:microsoft.com/office/officeart/2005/8/layout/chevron2"/>
    <dgm:cxn modelId="{7303E5C1-EB90-4BB8-A82F-F30E29C6A961}" type="presOf" srcId="{532BDBF1-B0D8-4F4B-9E89-249984A4EC9C}" destId="{FD3B0B97-765E-4CD4-92C9-33006F8FC266}" srcOrd="0" destOrd="0" presId="urn:microsoft.com/office/officeart/2005/8/layout/chevron2"/>
    <dgm:cxn modelId="{78CBA44F-35C7-4167-AC3E-9DA369A177DF}" srcId="{F67296D1-5097-4ABB-AB35-DF7BA2CF46D0}" destId="{75043916-A247-4B00-BD04-9258457A94D3}" srcOrd="0" destOrd="0" parTransId="{73D2A7CC-59E3-4500-86BE-CAE02A713589}" sibTransId="{CA4137C9-CC09-45E5-B35B-CC30D55D93A9}"/>
    <dgm:cxn modelId="{82DF7BDC-6AEA-4011-AE63-DC8F8A8360A0}" type="presOf" srcId="{22219A27-1C38-46CA-A9B1-5BA1242F3190}" destId="{CAA63662-4256-4559-97C3-3EE76616486F}" srcOrd="0" destOrd="0" presId="urn:microsoft.com/office/officeart/2005/8/layout/chevron2"/>
    <dgm:cxn modelId="{C5023DE2-3A82-4A57-B5BD-13EA9E22250E}" srcId="{FBAEB160-74D3-480B-A3CC-5918715C7FAB}" destId="{532BDBF1-B0D8-4F4B-9E89-249984A4EC9C}" srcOrd="0" destOrd="0" parTransId="{A8863B59-7E28-4F98-AA0F-70AFF84C84EA}" sibTransId="{01DB33A1-A51D-44B9-A943-7C9C2BF26C83}"/>
    <dgm:cxn modelId="{10F82A2D-9B1B-47C0-A9D7-58269912484C}" type="presParOf" srcId="{26AD8375-22FD-4D3A-A328-8B02B2018F11}" destId="{C8F377AB-DA4F-4518-8530-8D2451FC683A}" srcOrd="0" destOrd="0" presId="urn:microsoft.com/office/officeart/2005/8/layout/chevron2"/>
    <dgm:cxn modelId="{7D056C65-EA00-4964-9E3D-0020451D478B}" type="presParOf" srcId="{C8F377AB-DA4F-4518-8530-8D2451FC683A}" destId="{03B71C69-DA91-4D07-A0CF-1B04282CF2D3}" srcOrd="0" destOrd="0" presId="urn:microsoft.com/office/officeart/2005/8/layout/chevron2"/>
    <dgm:cxn modelId="{29E12B3A-8DBC-4E17-9C3F-3F66E653897A}" type="presParOf" srcId="{C8F377AB-DA4F-4518-8530-8D2451FC683A}" destId="{CAA63662-4256-4559-97C3-3EE76616486F}" srcOrd="1" destOrd="0" presId="urn:microsoft.com/office/officeart/2005/8/layout/chevron2"/>
    <dgm:cxn modelId="{B2F5C4C3-0E63-4CA8-8D4E-99AAC7245281}" type="presParOf" srcId="{26AD8375-22FD-4D3A-A328-8B02B2018F11}" destId="{8F2A2A02-E473-4A50-9C86-606461D92952}" srcOrd="1" destOrd="0" presId="urn:microsoft.com/office/officeart/2005/8/layout/chevron2"/>
    <dgm:cxn modelId="{A4602C30-AFC4-433B-9637-017D4A91F06B}" type="presParOf" srcId="{26AD8375-22FD-4D3A-A328-8B02B2018F11}" destId="{16BCEE41-6E91-46E2-A53F-6920FB4C9FB9}" srcOrd="2" destOrd="0" presId="urn:microsoft.com/office/officeart/2005/8/layout/chevron2"/>
    <dgm:cxn modelId="{D1574824-6DFE-41BE-B94A-4558547D6287}" type="presParOf" srcId="{16BCEE41-6E91-46E2-A53F-6920FB4C9FB9}" destId="{D1F7E5A7-D9FD-441C-BDB8-DD82D4405B8B}" srcOrd="0" destOrd="0" presId="urn:microsoft.com/office/officeart/2005/8/layout/chevron2"/>
    <dgm:cxn modelId="{002A7B92-8728-42E0-B9F5-7D674A276790}" type="presParOf" srcId="{16BCEE41-6E91-46E2-A53F-6920FB4C9FB9}" destId="{FD3B0B97-765E-4CD4-92C9-33006F8FC266}" srcOrd="1" destOrd="0" presId="urn:microsoft.com/office/officeart/2005/8/layout/chevron2"/>
    <dgm:cxn modelId="{48AC810A-D492-45AD-B51E-24AEE393B928}" type="presParOf" srcId="{26AD8375-22FD-4D3A-A328-8B02B2018F11}" destId="{3D1771D7-A025-470A-9671-CA51FAA73E8F}" srcOrd="3" destOrd="0" presId="urn:microsoft.com/office/officeart/2005/8/layout/chevron2"/>
    <dgm:cxn modelId="{750CD27E-2E0B-4191-A793-233D3A6EFE11}" type="presParOf" srcId="{26AD8375-22FD-4D3A-A328-8B02B2018F11}" destId="{BDE5E4B5-D8C7-4FBB-A9AC-13746A30316D}" srcOrd="4" destOrd="0" presId="urn:microsoft.com/office/officeart/2005/8/layout/chevron2"/>
    <dgm:cxn modelId="{504C8534-FECE-465A-ABCD-41B05343BC03}" type="presParOf" srcId="{BDE5E4B5-D8C7-4FBB-A9AC-13746A30316D}" destId="{F4274506-A139-4470-BCB8-871C29D8CDA3}" srcOrd="0" destOrd="0" presId="urn:microsoft.com/office/officeart/2005/8/layout/chevron2"/>
    <dgm:cxn modelId="{972BEB3E-77B5-49BA-86C5-2C04DD4F4419}" type="presParOf" srcId="{BDE5E4B5-D8C7-4FBB-A9AC-13746A30316D}" destId="{2A1C29F7-985D-46A8-8779-D0CDF358EE6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0513C2-7C2E-41D0-BE6C-3D251D6B7694}" type="doc">
      <dgm:prSet loTypeId="urn:microsoft.com/office/officeart/2005/8/layout/chevron2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2C7756AD-496F-4666-ABF6-9B228BB5BCC1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187305F7-383D-4FE8-9D4A-D0B1BE505E33}" type="parTrans" cxnId="{BA6CA8EF-1576-4762-8EFD-B5EE1254DEDF}">
      <dgm:prSet/>
      <dgm:spPr/>
      <dgm:t>
        <a:bodyPr/>
        <a:lstStyle/>
        <a:p>
          <a:endParaRPr lang="ru-RU"/>
        </a:p>
      </dgm:t>
    </dgm:pt>
    <dgm:pt modelId="{BFB57C4C-1683-4586-B7E4-E790E83D8BCD}" type="sibTrans" cxnId="{BA6CA8EF-1576-4762-8EFD-B5EE1254DEDF}">
      <dgm:prSet/>
      <dgm:spPr/>
      <dgm:t>
        <a:bodyPr/>
        <a:lstStyle/>
        <a:p>
          <a:endParaRPr lang="ru-RU"/>
        </a:p>
      </dgm:t>
    </dgm:pt>
    <dgm:pt modelId="{22219A27-1C38-46CA-A9B1-5BA1242F3190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Два уволок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7286B8A-B8C0-4C27-80C0-36823F132D9D}" type="parTrans" cxnId="{2E44F1EE-6085-4CBD-AB88-B34EF7E02902}">
      <dgm:prSet/>
      <dgm:spPr/>
      <dgm:t>
        <a:bodyPr/>
        <a:lstStyle/>
        <a:p>
          <a:endParaRPr lang="ru-RU"/>
        </a:p>
      </dgm:t>
    </dgm:pt>
    <dgm:pt modelId="{07EF3778-4412-4B4B-8AF9-4F87BFFB8768}" type="sibTrans" cxnId="{2E44F1EE-6085-4CBD-AB88-B34EF7E02902}">
      <dgm:prSet/>
      <dgm:spPr/>
      <dgm:t>
        <a:bodyPr/>
        <a:lstStyle/>
        <a:p>
          <a:endParaRPr lang="ru-RU"/>
        </a:p>
      </dgm:t>
    </dgm:pt>
    <dgm:pt modelId="{FBAEB160-74D3-480B-A3CC-5918715C7FAB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935BF9E-FF2C-4E59-8D1F-2940FAC05B7E}" type="parTrans" cxnId="{7028854B-535A-4807-9F42-CAE09DDCF60A}">
      <dgm:prSet/>
      <dgm:spPr/>
      <dgm:t>
        <a:bodyPr/>
        <a:lstStyle/>
        <a:p>
          <a:endParaRPr lang="ru-RU"/>
        </a:p>
      </dgm:t>
    </dgm:pt>
    <dgm:pt modelId="{9FA7FB31-DD77-4D73-9805-79B632F3BD8E}" type="sibTrans" cxnId="{7028854B-535A-4807-9F42-CAE09DDCF60A}">
      <dgm:prSet/>
      <dgm:spPr/>
      <dgm:t>
        <a:bodyPr/>
        <a:lstStyle/>
        <a:p>
          <a:endParaRPr lang="ru-RU"/>
        </a:p>
      </dgm:t>
    </dgm:pt>
    <dgm:pt modelId="{532BDBF1-B0D8-4F4B-9E89-249984A4EC9C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Три уволок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8863B59-7E28-4F98-AA0F-70AFF84C84EA}" type="parTrans" cxnId="{C5023DE2-3A82-4A57-B5BD-13EA9E22250E}">
      <dgm:prSet/>
      <dgm:spPr/>
      <dgm:t>
        <a:bodyPr/>
        <a:lstStyle/>
        <a:p>
          <a:endParaRPr lang="ru-RU"/>
        </a:p>
      </dgm:t>
    </dgm:pt>
    <dgm:pt modelId="{01DB33A1-A51D-44B9-A943-7C9C2BF26C83}" type="sibTrans" cxnId="{C5023DE2-3A82-4A57-B5BD-13EA9E22250E}">
      <dgm:prSet/>
      <dgm:spPr/>
      <dgm:t>
        <a:bodyPr/>
        <a:lstStyle/>
        <a:p>
          <a:endParaRPr lang="ru-RU"/>
        </a:p>
      </dgm:t>
    </dgm:pt>
    <dgm:pt modelId="{F67296D1-5097-4ABB-AB35-DF7BA2CF46D0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EF72DA2-E5A3-4E73-A8AB-03EA59A1C0A6}" type="parTrans" cxnId="{6F2DAAA9-62A0-457F-9B0C-3CF409D84D4D}">
      <dgm:prSet/>
      <dgm:spPr/>
      <dgm:t>
        <a:bodyPr/>
        <a:lstStyle/>
        <a:p>
          <a:endParaRPr lang="ru-RU"/>
        </a:p>
      </dgm:t>
    </dgm:pt>
    <dgm:pt modelId="{8B53DB47-ABE2-4416-835D-130D28D0C1AC}" type="sibTrans" cxnId="{6F2DAAA9-62A0-457F-9B0C-3CF409D84D4D}">
      <dgm:prSet/>
      <dgm:spPr/>
      <dgm:t>
        <a:bodyPr/>
        <a:lstStyle/>
        <a:p>
          <a:endParaRPr lang="ru-RU"/>
        </a:p>
      </dgm:t>
    </dgm:pt>
    <dgm:pt modelId="{75043916-A247-4B00-BD04-9258457A94D3}">
      <dgm:prSet phldrT="[Текст]"/>
      <dgm:spPr/>
      <dgm:t>
        <a:bodyPr/>
        <a:lstStyle/>
        <a:p>
          <a:r>
            <a:rPr lang="ru-RU" b="1" cap="none" spc="0" dirty="0" smtClean="0">
              <a:ln w="10541" cmpd="sng">
                <a:prstDash val="solid"/>
              </a:ln>
              <a:effectLst/>
            </a:rPr>
            <a:t>Пять уволок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73D2A7CC-59E3-4500-86BE-CAE02A713589}" type="parTrans" cxnId="{78CBA44F-35C7-4167-AC3E-9DA369A177DF}">
      <dgm:prSet/>
      <dgm:spPr/>
      <dgm:t>
        <a:bodyPr/>
        <a:lstStyle/>
        <a:p>
          <a:endParaRPr lang="ru-RU"/>
        </a:p>
      </dgm:t>
    </dgm:pt>
    <dgm:pt modelId="{CA4137C9-CC09-45E5-B35B-CC30D55D93A9}" type="sibTrans" cxnId="{78CBA44F-35C7-4167-AC3E-9DA369A177DF}">
      <dgm:prSet/>
      <dgm:spPr/>
      <dgm:t>
        <a:bodyPr/>
        <a:lstStyle/>
        <a:p>
          <a:endParaRPr lang="ru-RU"/>
        </a:p>
      </dgm:t>
    </dgm:pt>
    <dgm:pt modelId="{26AD8375-22FD-4D3A-A328-8B02B2018F11}" type="pres">
      <dgm:prSet presAssocID="{720513C2-7C2E-41D0-BE6C-3D251D6B769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F377AB-DA4F-4518-8530-8D2451FC683A}" type="pres">
      <dgm:prSet presAssocID="{2C7756AD-496F-4666-ABF6-9B228BB5BCC1}" presName="composite" presStyleCnt="0"/>
      <dgm:spPr/>
      <dgm:t>
        <a:bodyPr/>
        <a:lstStyle/>
        <a:p>
          <a:endParaRPr lang="ru-RU"/>
        </a:p>
      </dgm:t>
    </dgm:pt>
    <dgm:pt modelId="{03B71C69-DA91-4D07-A0CF-1B04282CF2D3}" type="pres">
      <dgm:prSet presAssocID="{2C7756AD-496F-4666-ABF6-9B228BB5BCC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A63662-4256-4559-97C3-3EE76616486F}" type="pres">
      <dgm:prSet presAssocID="{2C7756AD-496F-4666-ABF6-9B228BB5BCC1}" presName="descendantText" presStyleLbl="alignAcc1" presStyleIdx="0" presStyleCnt="3" custLinFactNeighborX="20" custLinFactNeighborY="-1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2A2A02-E473-4A50-9C86-606461D92952}" type="pres">
      <dgm:prSet presAssocID="{BFB57C4C-1683-4586-B7E4-E790E83D8BCD}" presName="sp" presStyleCnt="0"/>
      <dgm:spPr/>
      <dgm:t>
        <a:bodyPr/>
        <a:lstStyle/>
        <a:p>
          <a:endParaRPr lang="ru-RU"/>
        </a:p>
      </dgm:t>
    </dgm:pt>
    <dgm:pt modelId="{16BCEE41-6E91-46E2-A53F-6920FB4C9FB9}" type="pres">
      <dgm:prSet presAssocID="{FBAEB160-74D3-480B-A3CC-5918715C7FAB}" presName="composite" presStyleCnt="0"/>
      <dgm:spPr/>
      <dgm:t>
        <a:bodyPr/>
        <a:lstStyle/>
        <a:p>
          <a:endParaRPr lang="ru-RU"/>
        </a:p>
      </dgm:t>
    </dgm:pt>
    <dgm:pt modelId="{D1F7E5A7-D9FD-441C-BDB8-DD82D4405B8B}" type="pres">
      <dgm:prSet presAssocID="{FBAEB160-74D3-480B-A3CC-5918715C7FA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3B0B97-765E-4CD4-92C9-33006F8FC266}" type="pres">
      <dgm:prSet presAssocID="{FBAEB160-74D3-480B-A3CC-5918715C7FA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1771D7-A025-470A-9671-CA51FAA73E8F}" type="pres">
      <dgm:prSet presAssocID="{9FA7FB31-DD77-4D73-9805-79B632F3BD8E}" presName="sp" presStyleCnt="0"/>
      <dgm:spPr/>
      <dgm:t>
        <a:bodyPr/>
        <a:lstStyle/>
        <a:p>
          <a:endParaRPr lang="ru-RU"/>
        </a:p>
      </dgm:t>
    </dgm:pt>
    <dgm:pt modelId="{BDE5E4B5-D8C7-4FBB-A9AC-13746A30316D}" type="pres">
      <dgm:prSet presAssocID="{F67296D1-5097-4ABB-AB35-DF7BA2CF46D0}" presName="composite" presStyleCnt="0"/>
      <dgm:spPr/>
      <dgm:t>
        <a:bodyPr/>
        <a:lstStyle/>
        <a:p>
          <a:endParaRPr lang="ru-RU"/>
        </a:p>
      </dgm:t>
    </dgm:pt>
    <dgm:pt modelId="{F4274506-A139-4470-BCB8-871C29D8CDA3}" type="pres">
      <dgm:prSet presAssocID="{F67296D1-5097-4ABB-AB35-DF7BA2CF46D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C29F7-985D-46A8-8779-D0CDF358EE69}" type="pres">
      <dgm:prSet presAssocID="{F67296D1-5097-4ABB-AB35-DF7BA2CF46D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44F1EE-6085-4CBD-AB88-B34EF7E02902}" srcId="{2C7756AD-496F-4666-ABF6-9B228BB5BCC1}" destId="{22219A27-1C38-46CA-A9B1-5BA1242F3190}" srcOrd="0" destOrd="0" parTransId="{A7286B8A-B8C0-4C27-80C0-36823F132D9D}" sibTransId="{07EF3778-4412-4B4B-8AF9-4F87BFFB8768}"/>
    <dgm:cxn modelId="{B5664311-61DE-40FB-8356-0768FF8BFE4B}" type="presOf" srcId="{2C7756AD-496F-4666-ABF6-9B228BB5BCC1}" destId="{03B71C69-DA91-4D07-A0CF-1B04282CF2D3}" srcOrd="0" destOrd="0" presId="urn:microsoft.com/office/officeart/2005/8/layout/chevron2"/>
    <dgm:cxn modelId="{3DB91767-3400-4F4F-9AFE-F5C0702EB9BC}" type="presOf" srcId="{75043916-A247-4B00-BD04-9258457A94D3}" destId="{2A1C29F7-985D-46A8-8779-D0CDF358EE69}" srcOrd="0" destOrd="0" presId="urn:microsoft.com/office/officeart/2005/8/layout/chevron2"/>
    <dgm:cxn modelId="{BA6CA8EF-1576-4762-8EFD-B5EE1254DEDF}" srcId="{720513C2-7C2E-41D0-BE6C-3D251D6B7694}" destId="{2C7756AD-496F-4666-ABF6-9B228BB5BCC1}" srcOrd="0" destOrd="0" parTransId="{187305F7-383D-4FE8-9D4A-D0B1BE505E33}" sibTransId="{BFB57C4C-1683-4586-B7E4-E790E83D8BCD}"/>
    <dgm:cxn modelId="{7028854B-535A-4807-9F42-CAE09DDCF60A}" srcId="{720513C2-7C2E-41D0-BE6C-3D251D6B7694}" destId="{FBAEB160-74D3-480B-A3CC-5918715C7FAB}" srcOrd="1" destOrd="0" parTransId="{0935BF9E-FF2C-4E59-8D1F-2940FAC05B7E}" sibTransId="{9FA7FB31-DD77-4D73-9805-79B632F3BD8E}"/>
    <dgm:cxn modelId="{6F2DAAA9-62A0-457F-9B0C-3CF409D84D4D}" srcId="{720513C2-7C2E-41D0-BE6C-3D251D6B7694}" destId="{F67296D1-5097-4ABB-AB35-DF7BA2CF46D0}" srcOrd="2" destOrd="0" parTransId="{0EF72DA2-E5A3-4E73-A8AB-03EA59A1C0A6}" sibTransId="{8B53DB47-ABE2-4416-835D-130D28D0C1AC}"/>
    <dgm:cxn modelId="{8AD58142-3A28-468E-88CD-601C3E88E9F2}" type="presOf" srcId="{532BDBF1-B0D8-4F4B-9E89-249984A4EC9C}" destId="{FD3B0B97-765E-4CD4-92C9-33006F8FC266}" srcOrd="0" destOrd="0" presId="urn:microsoft.com/office/officeart/2005/8/layout/chevron2"/>
    <dgm:cxn modelId="{78CBA44F-35C7-4167-AC3E-9DA369A177DF}" srcId="{F67296D1-5097-4ABB-AB35-DF7BA2CF46D0}" destId="{75043916-A247-4B00-BD04-9258457A94D3}" srcOrd="0" destOrd="0" parTransId="{73D2A7CC-59E3-4500-86BE-CAE02A713589}" sibTransId="{CA4137C9-CC09-45E5-B35B-CC30D55D93A9}"/>
    <dgm:cxn modelId="{857E3206-D88F-4130-AD32-2B66CCC2149F}" type="presOf" srcId="{FBAEB160-74D3-480B-A3CC-5918715C7FAB}" destId="{D1F7E5A7-D9FD-441C-BDB8-DD82D4405B8B}" srcOrd="0" destOrd="0" presId="urn:microsoft.com/office/officeart/2005/8/layout/chevron2"/>
    <dgm:cxn modelId="{2DA346E4-06AB-458E-B77E-3FB18A1257A5}" type="presOf" srcId="{F67296D1-5097-4ABB-AB35-DF7BA2CF46D0}" destId="{F4274506-A139-4470-BCB8-871C29D8CDA3}" srcOrd="0" destOrd="0" presId="urn:microsoft.com/office/officeart/2005/8/layout/chevron2"/>
    <dgm:cxn modelId="{6B23BEE6-1DEF-4C0B-901F-A07FF70DEB98}" type="presOf" srcId="{22219A27-1C38-46CA-A9B1-5BA1242F3190}" destId="{CAA63662-4256-4559-97C3-3EE76616486F}" srcOrd="0" destOrd="0" presId="urn:microsoft.com/office/officeart/2005/8/layout/chevron2"/>
    <dgm:cxn modelId="{DCC90713-BE95-40FD-8068-7561B7B04329}" type="presOf" srcId="{720513C2-7C2E-41D0-BE6C-3D251D6B7694}" destId="{26AD8375-22FD-4D3A-A328-8B02B2018F11}" srcOrd="0" destOrd="0" presId="urn:microsoft.com/office/officeart/2005/8/layout/chevron2"/>
    <dgm:cxn modelId="{C5023DE2-3A82-4A57-B5BD-13EA9E22250E}" srcId="{FBAEB160-74D3-480B-A3CC-5918715C7FAB}" destId="{532BDBF1-B0D8-4F4B-9E89-249984A4EC9C}" srcOrd="0" destOrd="0" parTransId="{A8863B59-7E28-4F98-AA0F-70AFF84C84EA}" sibTransId="{01DB33A1-A51D-44B9-A943-7C9C2BF26C83}"/>
    <dgm:cxn modelId="{8134E66B-54CE-4B77-8EA8-5C90B7B9586A}" type="presParOf" srcId="{26AD8375-22FD-4D3A-A328-8B02B2018F11}" destId="{C8F377AB-DA4F-4518-8530-8D2451FC683A}" srcOrd="0" destOrd="0" presId="urn:microsoft.com/office/officeart/2005/8/layout/chevron2"/>
    <dgm:cxn modelId="{F3C20519-84EE-469B-9B54-612A3C2A4ED4}" type="presParOf" srcId="{C8F377AB-DA4F-4518-8530-8D2451FC683A}" destId="{03B71C69-DA91-4D07-A0CF-1B04282CF2D3}" srcOrd="0" destOrd="0" presId="urn:microsoft.com/office/officeart/2005/8/layout/chevron2"/>
    <dgm:cxn modelId="{A5BBAF5B-73F8-4C26-8EDF-BAE356DA67B4}" type="presParOf" srcId="{C8F377AB-DA4F-4518-8530-8D2451FC683A}" destId="{CAA63662-4256-4559-97C3-3EE76616486F}" srcOrd="1" destOrd="0" presId="urn:microsoft.com/office/officeart/2005/8/layout/chevron2"/>
    <dgm:cxn modelId="{06D68DC1-EB82-44A2-A730-8CF61442274A}" type="presParOf" srcId="{26AD8375-22FD-4D3A-A328-8B02B2018F11}" destId="{8F2A2A02-E473-4A50-9C86-606461D92952}" srcOrd="1" destOrd="0" presId="urn:microsoft.com/office/officeart/2005/8/layout/chevron2"/>
    <dgm:cxn modelId="{791CD7BD-4ED6-4343-B6CB-93001ABC95BD}" type="presParOf" srcId="{26AD8375-22FD-4D3A-A328-8B02B2018F11}" destId="{16BCEE41-6E91-46E2-A53F-6920FB4C9FB9}" srcOrd="2" destOrd="0" presId="urn:microsoft.com/office/officeart/2005/8/layout/chevron2"/>
    <dgm:cxn modelId="{11417F2C-287B-44A8-840A-8B25B3DD96C5}" type="presParOf" srcId="{16BCEE41-6E91-46E2-A53F-6920FB4C9FB9}" destId="{D1F7E5A7-D9FD-441C-BDB8-DD82D4405B8B}" srcOrd="0" destOrd="0" presId="urn:microsoft.com/office/officeart/2005/8/layout/chevron2"/>
    <dgm:cxn modelId="{E72F2421-7928-4216-A191-8F8E796361DD}" type="presParOf" srcId="{16BCEE41-6E91-46E2-A53F-6920FB4C9FB9}" destId="{FD3B0B97-765E-4CD4-92C9-33006F8FC266}" srcOrd="1" destOrd="0" presId="urn:microsoft.com/office/officeart/2005/8/layout/chevron2"/>
    <dgm:cxn modelId="{7F721EC1-DE0D-41E1-8AE4-DE7302BE27F1}" type="presParOf" srcId="{26AD8375-22FD-4D3A-A328-8B02B2018F11}" destId="{3D1771D7-A025-470A-9671-CA51FAA73E8F}" srcOrd="3" destOrd="0" presId="urn:microsoft.com/office/officeart/2005/8/layout/chevron2"/>
    <dgm:cxn modelId="{CDE5ACB3-47AF-4AC7-81D3-801841BE0126}" type="presParOf" srcId="{26AD8375-22FD-4D3A-A328-8B02B2018F11}" destId="{BDE5E4B5-D8C7-4FBB-A9AC-13746A30316D}" srcOrd="4" destOrd="0" presId="urn:microsoft.com/office/officeart/2005/8/layout/chevron2"/>
    <dgm:cxn modelId="{09A82211-F62C-4CDF-A6D8-127BAFE96D9A}" type="presParOf" srcId="{BDE5E4B5-D8C7-4FBB-A9AC-13746A30316D}" destId="{F4274506-A139-4470-BCB8-871C29D8CDA3}" srcOrd="0" destOrd="0" presId="urn:microsoft.com/office/officeart/2005/8/layout/chevron2"/>
    <dgm:cxn modelId="{C2927F7B-9416-4A6A-A562-0034E16BB85E}" type="presParOf" srcId="{BDE5E4B5-D8C7-4FBB-A9AC-13746A30316D}" destId="{2A1C29F7-985D-46A8-8779-D0CDF358EE6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0513C2-7C2E-41D0-BE6C-3D251D6B7694}" type="doc">
      <dgm:prSet loTypeId="urn:microsoft.com/office/officeart/2005/8/layout/chevron2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C7756AD-496F-4666-ABF6-9B228BB5BCC1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187305F7-383D-4FE8-9D4A-D0B1BE505E33}" type="parTrans" cxnId="{BA6CA8EF-1576-4762-8EFD-B5EE1254DEDF}">
      <dgm:prSet/>
      <dgm:spPr/>
      <dgm:t>
        <a:bodyPr/>
        <a:lstStyle/>
        <a:p>
          <a:endParaRPr lang="ru-RU"/>
        </a:p>
      </dgm:t>
    </dgm:pt>
    <dgm:pt modelId="{BFB57C4C-1683-4586-B7E4-E790E83D8BCD}" type="sibTrans" cxnId="{BA6CA8EF-1576-4762-8EFD-B5EE1254DEDF}">
      <dgm:prSet/>
      <dgm:spPr/>
      <dgm:t>
        <a:bodyPr/>
        <a:lstStyle/>
        <a:p>
          <a:endParaRPr lang="ru-RU"/>
        </a:p>
      </dgm:t>
    </dgm:pt>
    <dgm:pt modelId="{22219A27-1C38-46CA-A9B1-5BA1242F3190}">
      <dgm:prSet phldrT="[Текст]"/>
      <dgm:spPr/>
      <dgm:t>
        <a:bodyPr/>
        <a:lstStyle/>
        <a:p>
          <a:r>
            <a:rPr lang="ru-RU" b="1" cap="none" spc="0" dirty="0" smtClean="0">
              <a:ln w="10541" cmpd="sng">
                <a:prstDash val="solid"/>
              </a:ln>
              <a:effectLst/>
            </a:rPr>
            <a:t>Мезосфера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7286B8A-B8C0-4C27-80C0-36823F132D9D}" type="parTrans" cxnId="{2E44F1EE-6085-4CBD-AB88-B34EF7E02902}">
      <dgm:prSet/>
      <dgm:spPr/>
      <dgm:t>
        <a:bodyPr/>
        <a:lstStyle/>
        <a:p>
          <a:endParaRPr lang="ru-RU"/>
        </a:p>
      </dgm:t>
    </dgm:pt>
    <dgm:pt modelId="{07EF3778-4412-4B4B-8AF9-4F87BFFB8768}" type="sibTrans" cxnId="{2E44F1EE-6085-4CBD-AB88-B34EF7E02902}">
      <dgm:prSet/>
      <dgm:spPr/>
      <dgm:t>
        <a:bodyPr/>
        <a:lstStyle/>
        <a:p>
          <a:endParaRPr lang="ru-RU"/>
        </a:p>
      </dgm:t>
    </dgm:pt>
    <dgm:pt modelId="{FBAEB160-74D3-480B-A3CC-5918715C7FAB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0935BF9E-FF2C-4E59-8D1F-2940FAC05B7E}" type="parTrans" cxnId="{7028854B-535A-4807-9F42-CAE09DDCF60A}">
      <dgm:prSet/>
      <dgm:spPr/>
      <dgm:t>
        <a:bodyPr/>
        <a:lstStyle/>
        <a:p>
          <a:endParaRPr lang="ru-RU"/>
        </a:p>
      </dgm:t>
    </dgm:pt>
    <dgm:pt modelId="{9FA7FB31-DD77-4D73-9805-79B632F3BD8E}" type="sibTrans" cxnId="{7028854B-535A-4807-9F42-CAE09DDCF60A}">
      <dgm:prSet/>
      <dgm:spPr/>
      <dgm:t>
        <a:bodyPr/>
        <a:lstStyle/>
        <a:p>
          <a:endParaRPr lang="ru-RU"/>
        </a:p>
      </dgm:t>
    </dgm:pt>
    <dgm:pt modelId="{532BDBF1-B0D8-4F4B-9E89-249984A4EC9C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Стратосфера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8863B59-7E28-4F98-AA0F-70AFF84C84EA}" type="parTrans" cxnId="{C5023DE2-3A82-4A57-B5BD-13EA9E22250E}">
      <dgm:prSet/>
      <dgm:spPr/>
      <dgm:t>
        <a:bodyPr/>
        <a:lstStyle/>
        <a:p>
          <a:endParaRPr lang="ru-RU"/>
        </a:p>
      </dgm:t>
    </dgm:pt>
    <dgm:pt modelId="{01DB33A1-A51D-44B9-A943-7C9C2BF26C83}" type="sibTrans" cxnId="{C5023DE2-3A82-4A57-B5BD-13EA9E22250E}">
      <dgm:prSet/>
      <dgm:spPr/>
      <dgm:t>
        <a:bodyPr/>
        <a:lstStyle/>
        <a:p>
          <a:endParaRPr lang="ru-RU"/>
        </a:p>
      </dgm:t>
    </dgm:pt>
    <dgm:pt modelId="{F67296D1-5097-4ABB-AB35-DF7BA2CF46D0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EF72DA2-E5A3-4E73-A8AB-03EA59A1C0A6}" type="parTrans" cxnId="{6F2DAAA9-62A0-457F-9B0C-3CF409D84D4D}">
      <dgm:prSet/>
      <dgm:spPr/>
      <dgm:t>
        <a:bodyPr/>
        <a:lstStyle/>
        <a:p>
          <a:endParaRPr lang="ru-RU"/>
        </a:p>
      </dgm:t>
    </dgm:pt>
    <dgm:pt modelId="{8B53DB47-ABE2-4416-835D-130D28D0C1AC}" type="sibTrans" cxnId="{6F2DAAA9-62A0-457F-9B0C-3CF409D84D4D}">
      <dgm:prSet/>
      <dgm:spPr/>
      <dgm:t>
        <a:bodyPr/>
        <a:lstStyle/>
        <a:p>
          <a:endParaRPr lang="ru-RU"/>
        </a:p>
      </dgm:t>
    </dgm:pt>
    <dgm:pt modelId="{75043916-A247-4B00-BD04-9258457A94D3}">
      <dgm:prSet phldrT="[Текст]"/>
      <dgm:spPr/>
      <dgm:t>
        <a:bodyPr/>
        <a:lstStyle/>
        <a:p>
          <a:r>
            <a:rPr lang="ru-RU" b="1" cap="none" spc="0" dirty="0" smtClean="0">
              <a:ln w="10541" cmpd="sng">
                <a:prstDash val="solid"/>
              </a:ln>
              <a:effectLst/>
            </a:rPr>
            <a:t>Тропосфера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73D2A7CC-59E3-4500-86BE-CAE02A713589}" type="parTrans" cxnId="{78CBA44F-35C7-4167-AC3E-9DA369A177DF}">
      <dgm:prSet/>
      <dgm:spPr/>
      <dgm:t>
        <a:bodyPr/>
        <a:lstStyle/>
        <a:p>
          <a:endParaRPr lang="ru-RU"/>
        </a:p>
      </dgm:t>
    </dgm:pt>
    <dgm:pt modelId="{CA4137C9-CC09-45E5-B35B-CC30D55D93A9}" type="sibTrans" cxnId="{78CBA44F-35C7-4167-AC3E-9DA369A177DF}">
      <dgm:prSet/>
      <dgm:spPr/>
      <dgm:t>
        <a:bodyPr/>
        <a:lstStyle/>
        <a:p>
          <a:endParaRPr lang="ru-RU"/>
        </a:p>
      </dgm:t>
    </dgm:pt>
    <dgm:pt modelId="{26AD8375-22FD-4D3A-A328-8B02B2018F11}" type="pres">
      <dgm:prSet presAssocID="{720513C2-7C2E-41D0-BE6C-3D251D6B769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F377AB-DA4F-4518-8530-8D2451FC683A}" type="pres">
      <dgm:prSet presAssocID="{2C7756AD-496F-4666-ABF6-9B228BB5BCC1}" presName="composite" presStyleCnt="0"/>
      <dgm:spPr/>
      <dgm:t>
        <a:bodyPr/>
        <a:lstStyle/>
        <a:p>
          <a:endParaRPr lang="ru-RU"/>
        </a:p>
      </dgm:t>
    </dgm:pt>
    <dgm:pt modelId="{03B71C69-DA91-4D07-A0CF-1B04282CF2D3}" type="pres">
      <dgm:prSet presAssocID="{2C7756AD-496F-4666-ABF6-9B228BB5BCC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A63662-4256-4559-97C3-3EE76616486F}" type="pres">
      <dgm:prSet presAssocID="{2C7756AD-496F-4666-ABF6-9B228BB5BCC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2A2A02-E473-4A50-9C86-606461D92952}" type="pres">
      <dgm:prSet presAssocID="{BFB57C4C-1683-4586-B7E4-E790E83D8BCD}" presName="sp" presStyleCnt="0"/>
      <dgm:spPr/>
      <dgm:t>
        <a:bodyPr/>
        <a:lstStyle/>
        <a:p>
          <a:endParaRPr lang="ru-RU"/>
        </a:p>
      </dgm:t>
    </dgm:pt>
    <dgm:pt modelId="{16BCEE41-6E91-46E2-A53F-6920FB4C9FB9}" type="pres">
      <dgm:prSet presAssocID="{FBAEB160-74D3-480B-A3CC-5918715C7FAB}" presName="composite" presStyleCnt="0"/>
      <dgm:spPr/>
      <dgm:t>
        <a:bodyPr/>
        <a:lstStyle/>
        <a:p>
          <a:endParaRPr lang="ru-RU"/>
        </a:p>
      </dgm:t>
    </dgm:pt>
    <dgm:pt modelId="{D1F7E5A7-D9FD-441C-BDB8-DD82D4405B8B}" type="pres">
      <dgm:prSet presAssocID="{FBAEB160-74D3-480B-A3CC-5918715C7FA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3B0B97-765E-4CD4-92C9-33006F8FC266}" type="pres">
      <dgm:prSet presAssocID="{FBAEB160-74D3-480B-A3CC-5918715C7FA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1771D7-A025-470A-9671-CA51FAA73E8F}" type="pres">
      <dgm:prSet presAssocID="{9FA7FB31-DD77-4D73-9805-79B632F3BD8E}" presName="sp" presStyleCnt="0"/>
      <dgm:spPr/>
      <dgm:t>
        <a:bodyPr/>
        <a:lstStyle/>
        <a:p>
          <a:endParaRPr lang="ru-RU"/>
        </a:p>
      </dgm:t>
    </dgm:pt>
    <dgm:pt modelId="{BDE5E4B5-D8C7-4FBB-A9AC-13746A30316D}" type="pres">
      <dgm:prSet presAssocID="{F67296D1-5097-4ABB-AB35-DF7BA2CF46D0}" presName="composite" presStyleCnt="0"/>
      <dgm:spPr/>
      <dgm:t>
        <a:bodyPr/>
        <a:lstStyle/>
        <a:p>
          <a:endParaRPr lang="ru-RU"/>
        </a:p>
      </dgm:t>
    </dgm:pt>
    <dgm:pt modelId="{F4274506-A139-4470-BCB8-871C29D8CDA3}" type="pres">
      <dgm:prSet presAssocID="{F67296D1-5097-4ABB-AB35-DF7BA2CF46D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C29F7-985D-46A8-8779-D0CDF358EE69}" type="pres">
      <dgm:prSet presAssocID="{F67296D1-5097-4ABB-AB35-DF7BA2CF46D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339868-8BC4-465F-9564-DBFE8DF6235B}" type="presOf" srcId="{720513C2-7C2E-41D0-BE6C-3D251D6B7694}" destId="{26AD8375-22FD-4D3A-A328-8B02B2018F11}" srcOrd="0" destOrd="0" presId="urn:microsoft.com/office/officeart/2005/8/layout/chevron2"/>
    <dgm:cxn modelId="{2E44F1EE-6085-4CBD-AB88-B34EF7E02902}" srcId="{2C7756AD-496F-4666-ABF6-9B228BB5BCC1}" destId="{22219A27-1C38-46CA-A9B1-5BA1242F3190}" srcOrd="0" destOrd="0" parTransId="{A7286B8A-B8C0-4C27-80C0-36823F132D9D}" sibTransId="{07EF3778-4412-4B4B-8AF9-4F87BFFB8768}"/>
    <dgm:cxn modelId="{BA6CA8EF-1576-4762-8EFD-B5EE1254DEDF}" srcId="{720513C2-7C2E-41D0-BE6C-3D251D6B7694}" destId="{2C7756AD-496F-4666-ABF6-9B228BB5BCC1}" srcOrd="0" destOrd="0" parTransId="{187305F7-383D-4FE8-9D4A-D0B1BE505E33}" sibTransId="{BFB57C4C-1683-4586-B7E4-E790E83D8BCD}"/>
    <dgm:cxn modelId="{7028854B-535A-4807-9F42-CAE09DDCF60A}" srcId="{720513C2-7C2E-41D0-BE6C-3D251D6B7694}" destId="{FBAEB160-74D3-480B-A3CC-5918715C7FAB}" srcOrd="1" destOrd="0" parTransId="{0935BF9E-FF2C-4E59-8D1F-2940FAC05B7E}" sibTransId="{9FA7FB31-DD77-4D73-9805-79B632F3BD8E}"/>
    <dgm:cxn modelId="{CEDA991F-2EA6-4172-9C62-700786665DDE}" type="presOf" srcId="{75043916-A247-4B00-BD04-9258457A94D3}" destId="{2A1C29F7-985D-46A8-8779-D0CDF358EE69}" srcOrd="0" destOrd="0" presId="urn:microsoft.com/office/officeart/2005/8/layout/chevron2"/>
    <dgm:cxn modelId="{ED7403AC-DAAB-4E11-837E-64DACF7B6F5F}" type="presOf" srcId="{FBAEB160-74D3-480B-A3CC-5918715C7FAB}" destId="{D1F7E5A7-D9FD-441C-BDB8-DD82D4405B8B}" srcOrd="0" destOrd="0" presId="urn:microsoft.com/office/officeart/2005/8/layout/chevron2"/>
    <dgm:cxn modelId="{6F2DAAA9-62A0-457F-9B0C-3CF409D84D4D}" srcId="{720513C2-7C2E-41D0-BE6C-3D251D6B7694}" destId="{F67296D1-5097-4ABB-AB35-DF7BA2CF46D0}" srcOrd="2" destOrd="0" parTransId="{0EF72DA2-E5A3-4E73-A8AB-03EA59A1C0A6}" sibTransId="{8B53DB47-ABE2-4416-835D-130D28D0C1AC}"/>
    <dgm:cxn modelId="{06D29D40-486E-4E22-8D67-F5CF878CBFF5}" type="presOf" srcId="{F67296D1-5097-4ABB-AB35-DF7BA2CF46D0}" destId="{F4274506-A139-4470-BCB8-871C29D8CDA3}" srcOrd="0" destOrd="0" presId="urn:microsoft.com/office/officeart/2005/8/layout/chevron2"/>
    <dgm:cxn modelId="{2BF45654-EFE0-43F2-B3CB-BAD3BB8042F5}" type="presOf" srcId="{2C7756AD-496F-4666-ABF6-9B228BB5BCC1}" destId="{03B71C69-DA91-4D07-A0CF-1B04282CF2D3}" srcOrd="0" destOrd="0" presId="urn:microsoft.com/office/officeart/2005/8/layout/chevron2"/>
    <dgm:cxn modelId="{78CBA44F-35C7-4167-AC3E-9DA369A177DF}" srcId="{F67296D1-5097-4ABB-AB35-DF7BA2CF46D0}" destId="{75043916-A247-4B00-BD04-9258457A94D3}" srcOrd="0" destOrd="0" parTransId="{73D2A7CC-59E3-4500-86BE-CAE02A713589}" sibTransId="{CA4137C9-CC09-45E5-B35B-CC30D55D93A9}"/>
    <dgm:cxn modelId="{155A65AF-D490-487F-84A6-61C8D8F4E674}" type="presOf" srcId="{22219A27-1C38-46CA-A9B1-5BA1242F3190}" destId="{CAA63662-4256-4559-97C3-3EE76616486F}" srcOrd="0" destOrd="0" presId="urn:microsoft.com/office/officeart/2005/8/layout/chevron2"/>
    <dgm:cxn modelId="{7B4A7463-C48E-4B90-AD88-88F1AABA5E69}" type="presOf" srcId="{532BDBF1-B0D8-4F4B-9E89-249984A4EC9C}" destId="{FD3B0B97-765E-4CD4-92C9-33006F8FC266}" srcOrd="0" destOrd="0" presId="urn:microsoft.com/office/officeart/2005/8/layout/chevron2"/>
    <dgm:cxn modelId="{C5023DE2-3A82-4A57-B5BD-13EA9E22250E}" srcId="{FBAEB160-74D3-480B-A3CC-5918715C7FAB}" destId="{532BDBF1-B0D8-4F4B-9E89-249984A4EC9C}" srcOrd="0" destOrd="0" parTransId="{A8863B59-7E28-4F98-AA0F-70AFF84C84EA}" sibTransId="{01DB33A1-A51D-44B9-A943-7C9C2BF26C83}"/>
    <dgm:cxn modelId="{D3F9DEE7-713C-4B5D-AE5A-BF261614CC42}" type="presParOf" srcId="{26AD8375-22FD-4D3A-A328-8B02B2018F11}" destId="{C8F377AB-DA4F-4518-8530-8D2451FC683A}" srcOrd="0" destOrd="0" presId="urn:microsoft.com/office/officeart/2005/8/layout/chevron2"/>
    <dgm:cxn modelId="{914B143F-00F0-4661-9AF6-4D6042A71C0A}" type="presParOf" srcId="{C8F377AB-DA4F-4518-8530-8D2451FC683A}" destId="{03B71C69-DA91-4D07-A0CF-1B04282CF2D3}" srcOrd="0" destOrd="0" presId="urn:microsoft.com/office/officeart/2005/8/layout/chevron2"/>
    <dgm:cxn modelId="{7186FAAE-E18E-4406-8FF3-33A1D3368569}" type="presParOf" srcId="{C8F377AB-DA4F-4518-8530-8D2451FC683A}" destId="{CAA63662-4256-4559-97C3-3EE76616486F}" srcOrd="1" destOrd="0" presId="urn:microsoft.com/office/officeart/2005/8/layout/chevron2"/>
    <dgm:cxn modelId="{7DBE09AC-1CB5-44A7-A2B0-5043A2918DF4}" type="presParOf" srcId="{26AD8375-22FD-4D3A-A328-8B02B2018F11}" destId="{8F2A2A02-E473-4A50-9C86-606461D92952}" srcOrd="1" destOrd="0" presId="urn:microsoft.com/office/officeart/2005/8/layout/chevron2"/>
    <dgm:cxn modelId="{769766CE-138D-474C-B7A0-5DD85002BFBC}" type="presParOf" srcId="{26AD8375-22FD-4D3A-A328-8B02B2018F11}" destId="{16BCEE41-6E91-46E2-A53F-6920FB4C9FB9}" srcOrd="2" destOrd="0" presId="urn:microsoft.com/office/officeart/2005/8/layout/chevron2"/>
    <dgm:cxn modelId="{FE3786FC-1333-4F45-BE13-7A1027190871}" type="presParOf" srcId="{16BCEE41-6E91-46E2-A53F-6920FB4C9FB9}" destId="{D1F7E5A7-D9FD-441C-BDB8-DD82D4405B8B}" srcOrd="0" destOrd="0" presId="urn:microsoft.com/office/officeart/2005/8/layout/chevron2"/>
    <dgm:cxn modelId="{C7E09A2D-250B-4B40-8B42-A80AD30A3636}" type="presParOf" srcId="{16BCEE41-6E91-46E2-A53F-6920FB4C9FB9}" destId="{FD3B0B97-765E-4CD4-92C9-33006F8FC266}" srcOrd="1" destOrd="0" presId="urn:microsoft.com/office/officeart/2005/8/layout/chevron2"/>
    <dgm:cxn modelId="{36E071AC-194C-4438-9BDD-BF872D4C2F70}" type="presParOf" srcId="{26AD8375-22FD-4D3A-A328-8B02B2018F11}" destId="{3D1771D7-A025-470A-9671-CA51FAA73E8F}" srcOrd="3" destOrd="0" presId="urn:microsoft.com/office/officeart/2005/8/layout/chevron2"/>
    <dgm:cxn modelId="{1C5FB4EC-25EF-4E22-B15F-C345F71FD0A3}" type="presParOf" srcId="{26AD8375-22FD-4D3A-A328-8B02B2018F11}" destId="{BDE5E4B5-D8C7-4FBB-A9AC-13746A30316D}" srcOrd="4" destOrd="0" presId="urn:microsoft.com/office/officeart/2005/8/layout/chevron2"/>
    <dgm:cxn modelId="{4FCC27EB-DD71-49EE-B27E-AB7DF13423FC}" type="presParOf" srcId="{BDE5E4B5-D8C7-4FBB-A9AC-13746A30316D}" destId="{F4274506-A139-4470-BCB8-871C29D8CDA3}" srcOrd="0" destOrd="0" presId="urn:microsoft.com/office/officeart/2005/8/layout/chevron2"/>
    <dgm:cxn modelId="{07B2E733-A7D3-4D8F-AB52-3DEC1E08DFF2}" type="presParOf" srcId="{BDE5E4B5-D8C7-4FBB-A9AC-13746A30316D}" destId="{2A1C29F7-985D-46A8-8779-D0CDF358EE6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0513C2-7C2E-41D0-BE6C-3D251D6B7694}" type="doc">
      <dgm:prSet loTypeId="urn:microsoft.com/office/officeart/2005/8/layout/chevron2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C7756AD-496F-4666-ABF6-9B228BB5BCC1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187305F7-383D-4FE8-9D4A-D0B1BE505E33}" type="parTrans" cxnId="{BA6CA8EF-1576-4762-8EFD-B5EE1254DEDF}">
      <dgm:prSet/>
      <dgm:spPr/>
      <dgm:t>
        <a:bodyPr/>
        <a:lstStyle/>
        <a:p>
          <a:endParaRPr lang="ru-RU"/>
        </a:p>
      </dgm:t>
    </dgm:pt>
    <dgm:pt modelId="{BFB57C4C-1683-4586-B7E4-E790E83D8BCD}" type="sibTrans" cxnId="{BA6CA8EF-1576-4762-8EFD-B5EE1254DEDF}">
      <dgm:prSet/>
      <dgm:spPr/>
      <dgm:t>
        <a:bodyPr/>
        <a:lstStyle/>
        <a:p>
          <a:endParaRPr lang="ru-RU"/>
        </a:p>
      </dgm:t>
    </dgm:pt>
    <dgm:pt modelId="{22219A27-1C38-46CA-A9B1-5BA1242F3190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Глагола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7286B8A-B8C0-4C27-80C0-36823F132D9D}" type="parTrans" cxnId="{2E44F1EE-6085-4CBD-AB88-B34EF7E02902}">
      <dgm:prSet/>
      <dgm:spPr/>
      <dgm:t>
        <a:bodyPr/>
        <a:lstStyle/>
        <a:p>
          <a:endParaRPr lang="ru-RU"/>
        </a:p>
      </dgm:t>
    </dgm:pt>
    <dgm:pt modelId="{07EF3778-4412-4B4B-8AF9-4F87BFFB8768}" type="sibTrans" cxnId="{2E44F1EE-6085-4CBD-AB88-B34EF7E02902}">
      <dgm:prSet/>
      <dgm:spPr/>
      <dgm:t>
        <a:bodyPr/>
        <a:lstStyle/>
        <a:p>
          <a:endParaRPr lang="ru-RU"/>
        </a:p>
      </dgm:t>
    </dgm:pt>
    <dgm:pt modelId="{FBAEB160-74D3-480B-A3CC-5918715C7FAB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935BF9E-FF2C-4E59-8D1F-2940FAC05B7E}" type="parTrans" cxnId="{7028854B-535A-4807-9F42-CAE09DDCF60A}">
      <dgm:prSet/>
      <dgm:spPr/>
      <dgm:t>
        <a:bodyPr/>
        <a:lstStyle/>
        <a:p>
          <a:endParaRPr lang="ru-RU"/>
        </a:p>
      </dgm:t>
    </dgm:pt>
    <dgm:pt modelId="{9FA7FB31-DD77-4D73-9805-79B632F3BD8E}" type="sibTrans" cxnId="{7028854B-535A-4807-9F42-CAE09DDCF60A}">
      <dgm:prSet/>
      <dgm:spPr/>
      <dgm:t>
        <a:bodyPr/>
        <a:lstStyle/>
        <a:p>
          <a:endParaRPr lang="ru-RU"/>
        </a:p>
      </dgm:t>
    </dgm:pt>
    <dgm:pt modelId="{532BDBF1-B0D8-4F4B-9E89-249984A4EC9C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Прилагательного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8863B59-7E28-4F98-AA0F-70AFF84C84EA}" type="parTrans" cxnId="{C5023DE2-3A82-4A57-B5BD-13EA9E22250E}">
      <dgm:prSet/>
      <dgm:spPr/>
      <dgm:t>
        <a:bodyPr/>
        <a:lstStyle/>
        <a:p>
          <a:endParaRPr lang="ru-RU"/>
        </a:p>
      </dgm:t>
    </dgm:pt>
    <dgm:pt modelId="{01DB33A1-A51D-44B9-A943-7C9C2BF26C83}" type="sibTrans" cxnId="{C5023DE2-3A82-4A57-B5BD-13EA9E22250E}">
      <dgm:prSet/>
      <dgm:spPr/>
      <dgm:t>
        <a:bodyPr/>
        <a:lstStyle/>
        <a:p>
          <a:endParaRPr lang="ru-RU"/>
        </a:p>
      </dgm:t>
    </dgm:pt>
    <dgm:pt modelId="{F67296D1-5097-4ABB-AB35-DF7BA2CF46D0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EF72DA2-E5A3-4E73-A8AB-03EA59A1C0A6}" type="parTrans" cxnId="{6F2DAAA9-62A0-457F-9B0C-3CF409D84D4D}">
      <dgm:prSet/>
      <dgm:spPr/>
      <dgm:t>
        <a:bodyPr/>
        <a:lstStyle/>
        <a:p>
          <a:endParaRPr lang="ru-RU"/>
        </a:p>
      </dgm:t>
    </dgm:pt>
    <dgm:pt modelId="{8B53DB47-ABE2-4416-835D-130D28D0C1AC}" type="sibTrans" cxnId="{6F2DAAA9-62A0-457F-9B0C-3CF409D84D4D}">
      <dgm:prSet/>
      <dgm:spPr/>
      <dgm:t>
        <a:bodyPr/>
        <a:lstStyle/>
        <a:p>
          <a:endParaRPr lang="ru-RU"/>
        </a:p>
      </dgm:t>
    </dgm:pt>
    <dgm:pt modelId="{75043916-A247-4B00-BD04-9258457A94D3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Существительного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73D2A7CC-59E3-4500-86BE-CAE02A713589}" type="parTrans" cxnId="{78CBA44F-35C7-4167-AC3E-9DA369A177DF}">
      <dgm:prSet/>
      <dgm:spPr/>
      <dgm:t>
        <a:bodyPr/>
        <a:lstStyle/>
        <a:p>
          <a:endParaRPr lang="ru-RU"/>
        </a:p>
      </dgm:t>
    </dgm:pt>
    <dgm:pt modelId="{CA4137C9-CC09-45E5-B35B-CC30D55D93A9}" type="sibTrans" cxnId="{78CBA44F-35C7-4167-AC3E-9DA369A177DF}">
      <dgm:prSet/>
      <dgm:spPr/>
      <dgm:t>
        <a:bodyPr/>
        <a:lstStyle/>
        <a:p>
          <a:endParaRPr lang="ru-RU"/>
        </a:p>
      </dgm:t>
    </dgm:pt>
    <dgm:pt modelId="{26AD8375-22FD-4D3A-A328-8B02B2018F11}" type="pres">
      <dgm:prSet presAssocID="{720513C2-7C2E-41D0-BE6C-3D251D6B769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F377AB-DA4F-4518-8530-8D2451FC683A}" type="pres">
      <dgm:prSet presAssocID="{2C7756AD-496F-4666-ABF6-9B228BB5BCC1}" presName="composite" presStyleCnt="0"/>
      <dgm:spPr/>
      <dgm:t>
        <a:bodyPr/>
        <a:lstStyle/>
        <a:p>
          <a:endParaRPr lang="ru-RU"/>
        </a:p>
      </dgm:t>
    </dgm:pt>
    <dgm:pt modelId="{03B71C69-DA91-4D07-A0CF-1B04282CF2D3}" type="pres">
      <dgm:prSet presAssocID="{2C7756AD-496F-4666-ABF6-9B228BB5BCC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A63662-4256-4559-97C3-3EE76616486F}" type="pres">
      <dgm:prSet presAssocID="{2C7756AD-496F-4666-ABF6-9B228BB5BCC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2A2A02-E473-4A50-9C86-606461D92952}" type="pres">
      <dgm:prSet presAssocID="{BFB57C4C-1683-4586-B7E4-E790E83D8BCD}" presName="sp" presStyleCnt="0"/>
      <dgm:spPr/>
      <dgm:t>
        <a:bodyPr/>
        <a:lstStyle/>
        <a:p>
          <a:endParaRPr lang="ru-RU"/>
        </a:p>
      </dgm:t>
    </dgm:pt>
    <dgm:pt modelId="{16BCEE41-6E91-46E2-A53F-6920FB4C9FB9}" type="pres">
      <dgm:prSet presAssocID="{FBAEB160-74D3-480B-A3CC-5918715C7FAB}" presName="composite" presStyleCnt="0"/>
      <dgm:spPr/>
      <dgm:t>
        <a:bodyPr/>
        <a:lstStyle/>
        <a:p>
          <a:endParaRPr lang="ru-RU"/>
        </a:p>
      </dgm:t>
    </dgm:pt>
    <dgm:pt modelId="{D1F7E5A7-D9FD-441C-BDB8-DD82D4405B8B}" type="pres">
      <dgm:prSet presAssocID="{FBAEB160-74D3-480B-A3CC-5918715C7FA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3B0B97-765E-4CD4-92C9-33006F8FC266}" type="pres">
      <dgm:prSet presAssocID="{FBAEB160-74D3-480B-A3CC-5918715C7FA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1771D7-A025-470A-9671-CA51FAA73E8F}" type="pres">
      <dgm:prSet presAssocID="{9FA7FB31-DD77-4D73-9805-79B632F3BD8E}" presName="sp" presStyleCnt="0"/>
      <dgm:spPr/>
      <dgm:t>
        <a:bodyPr/>
        <a:lstStyle/>
        <a:p>
          <a:endParaRPr lang="ru-RU"/>
        </a:p>
      </dgm:t>
    </dgm:pt>
    <dgm:pt modelId="{BDE5E4B5-D8C7-4FBB-A9AC-13746A30316D}" type="pres">
      <dgm:prSet presAssocID="{F67296D1-5097-4ABB-AB35-DF7BA2CF46D0}" presName="composite" presStyleCnt="0"/>
      <dgm:spPr/>
      <dgm:t>
        <a:bodyPr/>
        <a:lstStyle/>
        <a:p>
          <a:endParaRPr lang="ru-RU"/>
        </a:p>
      </dgm:t>
    </dgm:pt>
    <dgm:pt modelId="{F4274506-A139-4470-BCB8-871C29D8CDA3}" type="pres">
      <dgm:prSet presAssocID="{F67296D1-5097-4ABB-AB35-DF7BA2CF46D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C29F7-985D-46A8-8779-D0CDF358EE69}" type="pres">
      <dgm:prSet presAssocID="{F67296D1-5097-4ABB-AB35-DF7BA2CF46D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C211AA-F82A-4E90-A059-3B865BACE3A7}" type="presOf" srcId="{FBAEB160-74D3-480B-A3CC-5918715C7FAB}" destId="{D1F7E5A7-D9FD-441C-BDB8-DD82D4405B8B}" srcOrd="0" destOrd="0" presId="urn:microsoft.com/office/officeart/2005/8/layout/chevron2"/>
    <dgm:cxn modelId="{C5023DE2-3A82-4A57-B5BD-13EA9E22250E}" srcId="{FBAEB160-74D3-480B-A3CC-5918715C7FAB}" destId="{532BDBF1-B0D8-4F4B-9E89-249984A4EC9C}" srcOrd="0" destOrd="0" parTransId="{A8863B59-7E28-4F98-AA0F-70AFF84C84EA}" sibTransId="{01DB33A1-A51D-44B9-A943-7C9C2BF26C83}"/>
    <dgm:cxn modelId="{87B7BEC8-85BE-4BC3-A815-CA7ADF7BF52C}" type="presOf" srcId="{F67296D1-5097-4ABB-AB35-DF7BA2CF46D0}" destId="{F4274506-A139-4470-BCB8-871C29D8CDA3}" srcOrd="0" destOrd="0" presId="urn:microsoft.com/office/officeart/2005/8/layout/chevron2"/>
    <dgm:cxn modelId="{78CBA44F-35C7-4167-AC3E-9DA369A177DF}" srcId="{F67296D1-5097-4ABB-AB35-DF7BA2CF46D0}" destId="{75043916-A247-4B00-BD04-9258457A94D3}" srcOrd="0" destOrd="0" parTransId="{73D2A7CC-59E3-4500-86BE-CAE02A713589}" sibTransId="{CA4137C9-CC09-45E5-B35B-CC30D55D93A9}"/>
    <dgm:cxn modelId="{6F2DAAA9-62A0-457F-9B0C-3CF409D84D4D}" srcId="{720513C2-7C2E-41D0-BE6C-3D251D6B7694}" destId="{F67296D1-5097-4ABB-AB35-DF7BA2CF46D0}" srcOrd="2" destOrd="0" parTransId="{0EF72DA2-E5A3-4E73-A8AB-03EA59A1C0A6}" sibTransId="{8B53DB47-ABE2-4416-835D-130D28D0C1AC}"/>
    <dgm:cxn modelId="{0D3E6FE2-86C7-4C8A-9783-2A8D3E388AB8}" type="presOf" srcId="{75043916-A247-4B00-BD04-9258457A94D3}" destId="{2A1C29F7-985D-46A8-8779-D0CDF358EE69}" srcOrd="0" destOrd="0" presId="urn:microsoft.com/office/officeart/2005/8/layout/chevron2"/>
    <dgm:cxn modelId="{4A197B32-263D-4FA1-9AD4-E691C3CCDA04}" type="presOf" srcId="{2C7756AD-496F-4666-ABF6-9B228BB5BCC1}" destId="{03B71C69-DA91-4D07-A0CF-1B04282CF2D3}" srcOrd="0" destOrd="0" presId="urn:microsoft.com/office/officeart/2005/8/layout/chevron2"/>
    <dgm:cxn modelId="{7028854B-535A-4807-9F42-CAE09DDCF60A}" srcId="{720513C2-7C2E-41D0-BE6C-3D251D6B7694}" destId="{FBAEB160-74D3-480B-A3CC-5918715C7FAB}" srcOrd="1" destOrd="0" parTransId="{0935BF9E-FF2C-4E59-8D1F-2940FAC05B7E}" sibTransId="{9FA7FB31-DD77-4D73-9805-79B632F3BD8E}"/>
    <dgm:cxn modelId="{19A37C4E-DF6D-4E4F-AED6-1DA90389139F}" type="presOf" srcId="{22219A27-1C38-46CA-A9B1-5BA1242F3190}" destId="{CAA63662-4256-4559-97C3-3EE76616486F}" srcOrd="0" destOrd="0" presId="urn:microsoft.com/office/officeart/2005/8/layout/chevron2"/>
    <dgm:cxn modelId="{BA6CA8EF-1576-4762-8EFD-B5EE1254DEDF}" srcId="{720513C2-7C2E-41D0-BE6C-3D251D6B7694}" destId="{2C7756AD-496F-4666-ABF6-9B228BB5BCC1}" srcOrd="0" destOrd="0" parTransId="{187305F7-383D-4FE8-9D4A-D0B1BE505E33}" sibTransId="{BFB57C4C-1683-4586-B7E4-E790E83D8BCD}"/>
    <dgm:cxn modelId="{A57ECFC9-DC24-45C5-8F5F-84A710E199FB}" type="presOf" srcId="{532BDBF1-B0D8-4F4B-9E89-249984A4EC9C}" destId="{FD3B0B97-765E-4CD4-92C9-33006F8FC266}" srcOrd="0" destOrd="0" presId="urn:microsoft.com/office/officeart/2005/8/layout/chevron2"/>
    <dgm:cxn modelId="{74E2C36A-63FF-4787-8A6F-C6E8AF15FCBF}" type="presOf" srcId="{720513C2-7C2E-41D0-BE6C-3D251D6B7694}" destId="{26AD8375-22FD-4D3A-A328-8B02B2018F11}" srcOrd="0" destOrd="0" presId="urn:microsoft.com/office/officeart/2005/8/layout/chevron2"/>
    <dgm:cxn modelId="{2E44F1EE-6085-4CBD-AB88-B34EF7E02902}" srcId="{2C7756AD-496F-4666-ABF6-9B228BB5BCC1}" destId="{22219A27-1C38-46CA-A9B1-5BA1242F3190}" srcOrd="0" destOrd="0" parTransId="{A7286B8A-B8C0-4C27-80C0-36823F132D9D}" sibTransId="{07EF3778-4412-4B4B-8AF9-4F87BFFB8768}"/>
    <dgm:cxn modelId="{6E1DC5D2-4388-448E-85EE-2946CAF843FA}" type="presParOf" srcId="{26AD8375-22FD-4D3A-A328-8B02B2018F11}" destId="{C8F377AB-DA4F-4518-8530-8D2451FC683A}" srcOrd="0" destOrd="0" presId="urn:microsoft.com/office/officeart/2005/8/layout/chevron2"/>
    <dgm:cxn modelId="{B546CAE9-0AAA-4770-942F-2FC47BEB9385}" type="presParOf" srcId="{C8F377AB-DA4F-4518-8530-8D2451FC683A}" destId="{03B71C69-DA91-4D07-A0CF-1B04282CF2D3}" srcOrd="0" destOrd="0" presId="urn:microsoft.com/office/officeart/2005/8/layout/chevron2"/>
    <dgm:cxn modelId="{A0763CD4-9474-4DA8-90E9-6F0B5C87F349}" type="presParOf" srcId="{C8F377AB-DA4F-4518-8530-8D2451FC683A}" destId="{CAA63662-4256-4559-97C3-3EE76616486F}" srcOrd="1" destOrd="0" presId="urn:microsoft.com/office/officeart/2005/8/layout/chevron2"/>
    <dgm:cxn modelId="{12BF5F6A-7EA6-4310-9E30-1CB11090D0C0}" type="presParOf" srcId="{26AD8375-22FD-4D3A-A328-8B02B2018F11}" destId="{8F2A2A02-E473-4A50-9C86-606461D92952}" srcOrd="1" destOrd="0" presId="urn:microsoft.com/office/officeart/2005/8/layout/chevron2"/>
    <dgm:cxn modelId="{CFB9FD67-B889-4B23-BE8D-C457838105E7}" type="presParOf" srcId="{26AD8375-22FD-4D3A-A328-8B02B2018F11}" destId="{16BCEE41-6E91-46E2-A53F-6920FB4C9FB9}" srcOrd="2" destOrd="0" presId="urn:microsoft.com/office/officeart/2005/8/layout/chevron2"/>
    <dgm:cxn modelId="{4BF829CF-1C5C-4E29-81D6-BF2C5D5D3036}" type="presParOf" srcId="{16BCEE41-6E91-46E2-A53F-6920FB4C9FB9}" destId="{D1F7E5A7-D9FD-441C-BDB8-DD82D4405B8B}" srcOrd="0" destOrd="0" presId="urn:microsoft.com/office/officeart/2005/8/layout/chevron2"/>
    <dgm:cxn modelId="{06EF13E6-EE27-4476-8E47-C1B7E46B6BEF}" type="presParOf" srcId="{16BCEE41-6E91-46E2-A53F-6920FB4C9FB9}" destId="{FD3B0B97-765E-4CD4-92C9-33006F8FC266}" srcOrd="1" destOrd="0" presId="urn:microsoft.com/office/officeart/2005/8/layout/chevron2"/>
    <dgm:cxn modelId="{CB0C72C6-827F-46FB-959E-619CB4703555}" type="presParOf" srcId="{26AD8375-22FD-4D3A-A328-8B02B2018F11}" destId="{3D1771D7-A025-470A-9671-CA51FAA73E8F}" srcOrd="3" destOrd="0" presId="urn:microsoft.com/office/officeart/2005/8/layout/chevron2"/>
    <dgm:cxn modelId="{3B20D439-4679-4A7F-A63B-93320DA89455}" type="presParOf" srcId="{26AD8375-22FD-4D3A-A328-8B02B2018F11}" destId="{BDE5E4B5-D8C7-4FBB-A9AC-13746A30316D}" srcOrd="4" destOrd="0" presId="urn:microsoft.com/office/officeart/2005/8/layout/chevron2"/>
    <dgm:cxn modelId="{D0F0AACD-A8E8-4339-AEEB-0A4D087AE2F0}" type="presParOf" srcId="{BDE5E4B5-D8C7-4FBB-A9AC-13746A30316D}" destId="{F4274506-A139-4470-BCB8-871C29D8CDA3}" srcOrd="0" destOrd="0" presId="urn:microsoft.com/office/officeart/2005/8/layout/chevron2"/>
    <dgm:cxn modelId="{64B013ED-FB9D-4DA2-8368-AF70B5F71A20}" type="presParOf" srcId="{BDE5E4B5-D8C7-4FBB-A9AC-13746A30316D}" destId="{2A1C29F7-985D-46A8-8779-D0CDF358EE6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20513C2-7C2E-41D0-BE6C-3D251D6B7694}" type="doc">
      <dgm:prSet loTypeId="urn:microsoft.com/office/officeart/2005/8/layout/chevron2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C7756AD-496F-4666-ABF6-9B228BB5BCC1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187305F7-383D-4FE8-9D4A-D0B1BE505E33}" type="parTrans" cxnId="{BA6CA8EF-1576-4762-8EFD-B5EE1254DEDF}">
      <dgm:prSet/>
      <dgm:spPr/>
      <dgm:t>
        <a:bodyPr/>
        <a:lstStyle/>
        <a:p>
          <a:endParaRPr lang="ru-RU"/>
        </a:p>
      </dgm:t>
    </dgm:pt>
    <dgm:pt modelId="{BFB57C4C-1683-4586-B7E4-E790E83D8BCD}" type="sibTrans" cxnId="{BA6CA8EF-1576-4762-8EFD-B5EE1254DEDF}">
      <dgm:prSet/>
      <dgm:spPr/>
      <dgm:t>
        <a:bodyPr/>
        <a:lstStyle/>
        <a:p>
          <a:endParaRPr lang="ru-RU"/>
        </a:p>
      </dgm:t>
    </dgm:pt>
    <dgm:pt modelId="{22219A27-1C38-46CA-A9B1-5BA1242F3190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Глаза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7286B8A-B8C0-4C27-80C0-36823F132D9D}" type="parTrans" cxnId="{2E44F1EE-6085-4CBD-AB88-B34EF7E02902}">
      <dgm:prSet/>
      <dgm:spPr/>
      <dgm:t>
        <a:bodyPr/>
        <a:lstStyle/>
        <a:p>
          <a:endParaRPr lang="ru-RU"/>
        </a:p>
      </dgm:t>
    </dgm:pt>
    <dgm:pt modelId="{07EF3778-4412-4B4B-8AF9-4F87BFFB8768}" type="sibTrans" cxnId="{2E44F1EE-6085-4CBD-AB88-B34EF7E02902}">
      <dgm:prSet/>
      <dgm:spPr/>
      <dgm:t>
        <a:bodyPr/>
        <a:lstStyle/>
        <a:p>
          <a:endParaRPr lang="ru-RU"/>
        </a:p>
      </dgm:t>
    </dgm:pt>
    <dgm:pt modelId="{FBAEB160-74D3-480B-A3CC-5918715C7FAB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0935BF9E-FF2C-4E59-8D1F-2940FAC05B7E}" type="parTrans" cxnId="{7028854B-535A-4807-9F42-CAE09DDCF60A}">
      <dgm:prSet/>
      <dgm:spPr/>
      <dgm:t>
        <a:bodyPr/>
        <a:lstStyle/>
        <a:p>
          <a:endParaRPr lang="ru-RU"/>
        </a:p>
      </dgm:t>
    </dgm:pt>
    <dgm:pt modelId="{9FA7FB31-DD77-4D73-9805-79B632F3BD8E}" type="sibTrans" cxnId="{7028854B-535A-4807-9F42-CAE09DDCF60A}">
      <dgm:prSet/>
      <dgm:spPr/>
      <dgm:t>
        <a:bodyPr/>
        <a:lstStyle/>
        <a:p>
          <a:endParaRPr lang="ru-RU"/>
        </a:p>
      </dgm:t>
    </dgm:pt>
    <dgm:pt modelId="{532BDBF1-B0D8-4F4B-9E89-249984A4EC9C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Уши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8863B59-7E28-4F98-AA0F-70AFF84C84EA}" type="parTrans" cxnId="{C5023DE2-3A82-4A57-B5BD-13EA9E22250E}">
      <dgm:prSet/>
      <dgm:spPr/>
      <dgm:t>
        <a:bodyPr/>
        <a:lstStyle/>
        <a:p>
          <a:endParaRPr lang="ru-RU"/>
        </a:p>
      </dgm:t>
    </dgm:pt>
    <dgm:pt modelId="{01DB33A1-A51D-44B9-A943-7C9C2BF26C83}" type="sibTrans" cxnId="{C5023DE2-3A82-4A57-B5BD-13EA9E22250E}">
      <dgm:prSet/>
      <dgm:spPr/>
      <dgm:t>
        <a:bodyPr/>
        <a:lstStyle/>
        <a:p>
          <a:endParaRPr lang="ru-RU"/>
        </a:p>
      </dgm:t>
    </dgm:pt>
    <dgm:pt modelId="{F67296D1-5097-4ABB-AB35-DF7BA2CF46D0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EF72DA2-E5A3-4E73-A8AB-03EA59A1C0A6}" type="parTrans" cxnId="{6F2DAAA9-62A0-457F-9B0C-3CF409D84D4D}">
      <dgm:prSet/>
      <dgm:spPr/>
      <dgm:t>
        <a:bodyPr/>
        <a:lstStyle/>
        <a:p>
          <a:endParaRPr lang="ru-RU"/>
        </a:p>
      </dgm:t>
    </dgm:pt>
    <dgm:pt modelId="{8B53DB47-ABE2-4416-835D-130D28D0C1AC}" type="sibTrans" cxnId="{6F2DAAA9-62A0-457F-9B0C-3CF409D84D4D}">
      <dgm:prSet/>
      <dgm:spPr/>
      <dgm:t>
        <a:bodyPr/>
        <a:lstStyle/>
        <a:p>
          <a:endParaRPr lang="ru-RU"/>
        </a:p>
      </dgm:t>
    </dgm:pt>
    <dgm:pt modelId="{75043916-A247-4B00-BD04-9258457A94D3}">
      <dgm:prSet phldrT="[Текст]"/>
      <dgm:spPr/>
      <dgm:t>
        <a:bodyPr/>
        <a:lstStyle/>
        <a:p>
          <a:r>
            <a:rPr lang="ru-RU" b="1" cap="none" spc="0" dirty="0" smtClean="0">
              <a:ln w="10541" cmpd="sng">
                <a:prstDash val="solid"/>
              </a:ln>
              <a:effectLst/>
            </a:rPr>
            <a:t>Усы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73D2A7CC-59E3-4500-86BE-CAE02A713589}" type="parTrans" cxnId="{78CBA44F-35C7-4167-AC3E-9DA369A177DF}">
      <dgm:prSet/>
      <dgm:spPr/>
      <dgm:t>
        <a:bodyPr/>
        <a:lstStyle/>
        <a:p>
          <a:endParaRPr lang="ru-RU"/>
        </a:p>
      </dgm:t>
    </dgm:pt>
    <dgm:pt modelId="{CA4137C9-CC09-45E5-B35B-CC30D55D93A9}" type="sibTrans" cxnId="{78CBA44F-35C7-4167-AC3E-9DA369A177DF}">
      <dgm:prSet/>
      <dgm:spPr/>
      <dgm:t>
        <a:bodyPr/>
        <a:lstStyle/>
        <a:p>
          <a:endParaRPr lang="ru-RU"/>
        </a:p>
      </dgm:t>
    </dgm:pt>
    <dgm:pt modelId="{26AD8375-22FD-4D3A-A328-8B02B2018F11}" type="pres">
      <dgm:prSet presAssocID="{720513C2-7C2E-41D0-BE6C-3D251D6B769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F377AB-DA4F-4518-8530-8D2451FC683A}" type="pres">
      <dgm:prSet presAssocID="{2C7756AD-496F-4666-ABF6-9B228BB5BCC1}" presName="composite" presStyleCnt="0"/>
      <dgm:spPr/>
      <dgm:t>
        <a:bodyPr/>
        <a:lstStyle/>
        <a:p>
          <a:endParaRPr lang="ru-RU"/>
        </a:p>
      </dgm:t>
    </dgm:pt>
    <dgm:pt modelId="{03B71C69-DA91-4D07-A0CF-1B04282CF2D3}" type="pres">
      <dgm:prSet presAssocID="{2C7756AD-496F-4666-ABF6-9B228BB5BCC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A63662-4256-4559-97C3-3EE76616486F}" type="pres">
      <dgm:prSet presAssocID="{2C7756AD-496F-4666-ABF6-9B228BB5BCC1}" presName="descendantText" presStyleLbl="alignAcc1" presStyleIdx="0" presStyleCnt="3" custLinFactNeighborX="-284" custLinFactNeighborY="-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2A2A02-E473-4A50-9C86-606461D92952}" type="pres">
      <dgm:prSet presAssocID="{BFB57C4C-1683-4586-B7E4-E790E83D8BCD}" presName="sp" presStyleCnt="0"/>
      <dgm:spPr/>
      <dgm:t>
        <a:bodyPr/>
        <a:lstStyle/>
        <a:p>
          <a:endParaRPr lang="ru-RU"/>
        </a:p>
      </dgm:t>
    </dgm:pt>
    <dgm:pt modelId="{16BCEE41-6E91-46E2-A53F-6920FB4C9FB9}" type="pres">
      <dgm:prSet presAssocID="{FBAEB160-74D3-480B-A3CC-5918715C7FAB}" presName="composite" presStyleCnt="0"/>
      <dgm:spPr/>
      <dgm:t>
        <a:bodyPr/>
        <a:lstStyle/>
        <a:p>
          <a:endParaRPr lang="ru-RU"/>
        </a:p>
      </dgm:t>
    </dgm:pt>
    <dgm:pt modelId="{D1F7E5A7-D9FD-441C-BDB8-DD82D4405B8B}" type="pres">
      <dgm:prSet presAssocID="{FBAEB160-74D3-480B-A3CC-5918715C7FA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3B0B97-765E-4CD4-92C9-33006F8FC266}" type="pres">
      <dgm:prSet presAssocID="{FBAEB160-74D3-480B-A3CC-5918715C7FA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1771D7-A025-470A-9671-CA51FAA73E8F}" type="pres">
      <dgm:prSet presAssocID="{9FA7FB31-DD77-4D73-9805-79B632F3BD8E}" presName="sp" presStyleCnt="0"/>
      <dgm:spPr/>
      <dgm:t>
        <a:bodyPr/>
        <a:lstStyle/>
        <a:p>
          <a:endParaRPr lang="ru-RU"/>
        </a:p>
      </dgm:t>
    </dgm:pt>
    <dgm:pt modelId="{BDE5E4B5-D8C7-4FBB-A9AC-13746A30316D}" type="pres">
      <dgm:prSet presAssocID="{F67296D1-5097-4ABB-AB35-DF7BA2CF46D0}" presName="composite" presStyleCnt="0"/>
      <dgm:spPr/>
      <dgm:t>
        <a:bodyPr/>
        <a:lstStyle/>
        <a:p>
          <a:endParaRPr lang="ru-RU"/>
        </a:p>
      </dgm:t>
    </dgm:pt>
    <dgm:pt modelId="{F4274506-A139-4470-BCB8-871C29D8CDA3}" type="pres">
      <dgm:prSet presAssocID="{F67296D1-5097-4ABB-AB35-DF7BA2CF46D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C29F7-985D-46A8-8779-D0CDF358EE69}" type="pres">
      <dgm:prSet presAssocID="{F67296D1-5097-4ABB-AB35-DF7BA2CF46D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44F1EE-6085-4CBD-AB88-B34EF7E02902}" srcId="{2C7756AD-496F-4666-ABF6-9B228BB5BCC1}" destId="{22219A27-1C38-46CA-A9B1-5BA1242F3190}" srcOrd="0" destOrd="0" parTransId="{A7286B8A-B8C0-4C27-80C0-36823F132D9D}" sibTransId="{07EF3778-4412-4B4B-8AF9-4F87BFFB8768}"/>
    <dgm:cxn modelId="{BA6CA8EF-1576-4762-8EFD-B5EE1254DEDF}" srcId="{720513C2-7C2E-41D0-BE6C-3D251D6B7694}" destId="{2C7756AD-496F-4666-ABF6-9B228BB5BCC1}" srcOrd="0" destOrd="0" parTransId="{187305F7-383D-4FE8-9D4A-D0B1BE505E33}" sibTransId="{BFB57C4C-1683-4586-B7E4-E790E83D8BCD}"/>
    <dgm:cxn modelId="{DA75F7BD-E9C6-4266-93A2-A99E794F1BB1}" type="presOf" srcId="{22219A27-1C38-46CA-A9B1-5BA1242F3190}" destId="{CAA63662-4256-4559-97C3-3EE76616486F}" srcOrd="0" destOrd="0" presId="urn:microsoft.com/office/officeart/2005/8/layout/chevron2"/>
    <dgm:cxn modelId="{77E87460-E492-4C46-A467-877A96062338}" type="presOf" srcId="{532BDBF1-B0D8-4F4B-9E89-249984A4EC9C}" destId="{FD3B0B97-765E-4CD4-92C9-33006F8FC266}" srcOrd="0" destOrd="0" presId="urn:microsoft.com/office/officeart/2005/8/layout/chevron2"/>
    <dgm:cxn modelId="{93DD0AC4-86A4-43AC-BEFC-814ABA5BE474}" type="presOf" srcId="{FBAEB160-74D3-480B-A3CC-5918715C7FAB}" destId="{D1F7E5A7-D9FD-441C-BDB8-DD82D4405B8B}" srcOrd="0" destOrd="0" presId="urn:microsoft.com/office/officeart/2005/8/layout/chevron2"/>
    <dgm:cxn modelId="{01AF6D90-B1D5-4178-B9CA-5C2F6A1BBC72}" type="presOf" srcId="{75043916-A247-4B00-BD04-9258457A94D3}" destId="{2A1C29F7-985D-46A8-8779-D0CDF358EE69}" srcOrd="0" destOrd="0" presId="urn:microsoft.com/office/officeart/2005/8/layout/chevron2"/>
    <dgm:cxn modelId="{7028854B-535A-4807-9F42-CAE09DDCF60A}" srcId="{720513C2-7C2E-41D0-BE6C-3D251D6B7694}" destId="{FBAEB160-74D3-480B-A3CC-5918715C7FAB}" srcOrd="1" destOrd="0" parTransId="{0935BF9E-FF2C-4E59-8D1F-2940FAC05B7E}" sibTransId="{9FA7FB31-DD77-4D73-9805-79B632F3BD8E}"/>
    <dgm:cxn modelId="{33E0CFF8-41FC-4ADB-898A-6E8A38F51FAE}" type="presOf" srcId="{F67296D1-5097-4ABB-AB35-DF7BA2CF46D0}" destId="{F4274506-A139-4470-BCB8-871C29D8CDA3}" srcOrd="0" destOrd="0" presId="urn:microsoft.com/office/officeart/2005/8/layout/chevron2"/>
    <dgm:cxn modelId="{6F2DAAA9-62A0-457F-9B0C-3CF409D84D4D}" srcId="{720513C2-7C2E-41D0-BE6C-3D251D6B7694}" destId="{F67296D1-5097-4ABB-AB35-DF7BA2CF46D0}" srcOrd="2" destOrd="0" parTransId="{0EF72DA2-E5A3-4E73-A8AB-03EA59A1C0A6}" sibTransId="{8B53DB47-ABE2-4416-835D-130D28D0C1AC}"/>
    <dgm:cxn modelId="{7A624D4A-4ECC-4566-AB6A-006ABF3A1A22}" type="presOf" srcId="{720513C2-7C2E-41D0-BE6C-3D251D6B7694}" destId="{26AD8375-22FD-4D3A-A328-8B02B2018F11}" srcOrd="0" destOrd="0" presId="urn:microsoft.com/office/officeart/2005/8/layout/chevron2"/>
    <dgm:cxn modelId="{78CBA44F-35C7-4167-AC3E-9DA369A177DF}" srcId="{F67296D1-5097-4ABB-AB35-DF7BA2CF46D0}" destId="{75043916-A247-4B00-BD04-9258457A94D3}" srcOrd="0" destOrd="0" parTransId="{73D2A7CC-59E3-4500-86BE-CAE02A713589}" sibTransId="{CA4137C9-CC09-45E5-B35B-CC30D55D93A9}"/>
    <dgm:cxn modelId="{C5023DE2-3A82-4A57-B5BD-13EA9E22250E}" srcId="{FBAEB160-74D3-480B-A3CC-5918715C7FAB}" destId="{532BDBF1-B0D8-4F4B-9E89-249984A4EC9C}" srcOrd="0" destOrd="0" parTransId="{A8863B59-7E28-4F98-AA0F-70AFF84C84EA}" sibTransId="{01DB33A1-A51D-44B9-A943-7C9C2BF26C83}"/>
    <dgm:cxn modelId="{33DCE7CC-B3D0-4854-A2E2-79FFDB83E8F1}" type="presOf" srcId="{2C7756AD-496F-4666-ABF6-9B228BB5BCC1}" destId="{03B71C69-DA91-4D07-A0CF-1B04282CF2D3}" srcOrd="0" destOrd="0" presId="urn:microsoft.com/office/officeart/2005/8/layout/chevron2"/>
    <dgm:cxn modelId="{2457DB87-D261-4AAD-AF9B-BE22CA29EBAD}" type="presParOf" srcId="{26AD8375-22FD-4D3A-A328-8B02B2018F11}" destId="{C8F377AB-DA4F-4518-8530-8D2451FC683A}" srcOrd="0" destOrd="0" presId="urn:microsoft.com/office/officeart/2005/8/layout/chevron2"/>
    <dgm:cxn modelId="{296498AF-5E9D-4EAA-82B3-F83C7D5EF29C}" type="presParOf" srcId="{C8F377AB-DA4F-4518-8530-8D2451FC683A}" destId="{03B71C69-DA91-4D07-A0CF-1B04282CF2D3}" srcOrd="0" destOrd="0" presId="urn:microsoft.com/office/officeart/2005/8/layout/chevron2"/>
    <dgm:cxn modelId="{4C110661-B9D3-43BE-A868-69ABFAE41DD1}" type="presParOf" srcId="{C8F377AB-DA4F-4518-8530-8D2451FC683A}" destId="{CAA63662-4256-4559-97C3-3EE76616486F}" srcOrd="1" destOrd="0" presId="urn:microsoft.com/office/officeart/2005/8/layout/chevron2"/>
    <dgm:cxn modelId="{E9EDDE2E-411C-469C-BDC0-D3928213054A}" type="presParOf" srcId="{26AD8375-22FD-4D3A-A328-8B02B2018F11}" destId="{8F2A2A02-E473-4A50-9C86-606461D92952}" srcOrd="1" destOrd="0" presId="urn:microsoft.com/office/officeart/2005/8/layout/chevron2"/>
    <dgm:cxn modelId="{E88D278B-F8AB-4BE3-9D62-8536414167BE}" type="presParOf" srcId="{26AD8375-22FD-4D3A-A328-8B02B2018F11}" destId="{16BCEE41-6E91-46E2-A53F-6920FB4C9FB9}" srcOrd="2" destOrd="0" presId="urn:microsoft.com/office/officeart/2005/8/layout/chevron2"/>
    <dgm:cxn modelId="{1F087045-BFAD-417B-9F22-A92372C8FFE4}" type="presParOf" srcId="{16BCEE41-6E91-46E2-A53F-6920FB4C9FB9}" destId="{D1F7E5A7-D9FD-441C-BDB8-DD82D4405B8B}" srcOrd="0" destOrd="0" presId="urn:microsoft.com/office/officeart/2005/8/layout/chevron2"/>
    <dgm:cxn modelId="{3952D9AA-0B95-4A58-9B9C-1C43F2AFF8D7}" type="presParOf" srcId="{16BCEE41-6E91-46E2-A53F-6920FB4C9FB9}" destId="{FD3B0B97-765E-4CD4-92C9-33006F8FC266}" srcOrd="1" destOrd="0" presId="urn:microsoft.com/office/officeart/2005/8/layout/chevron2"/>
    <dgm:cxn modelId="{543582BB-9927-453F-9F9C-2482B8BC860B}" type="presParOf" srcId="{26AD8375-22FD-4D3A-A328-8B02B2018F11}" destId="{3D1771D7-A025-470A-9671-CA51FAA73E8F}" srcOrd="3" destOrd="0" presId="urn:microsoft.com/office/officeart/2005/8/layout/chevron2"/>
    <dgm:cxn modelId="{180EFE55-3F0D-404D-BD1F-E62E16904D90}" type="presParOf" srcId="{26AD8375-22FD-4D3A-A328-8B02B2018F11}" destId="{BDE5E4B5-D8C7-4FBB-A9AC-13746A30316D}" srcOrd="4" destOrd="0" presId="urn:microsoft.com/office/officeart/2005/8/layout/chevron2"/>
    <dgm:cxn modelId="{D1E3141E-70FE-44B3-B00E-396ABA609A1D}" type="presParOf" srcId="{BDE5E4B5-D8C7-4FBB-A9AC-13746A30316D}" destId="{F4274506-A139-4470-BCB8-871C29D8CDA3}" srcOrd="0" destOrd="0" presId="urn:microsoft.com/office/officeart/2005/8/layout/chevron2"/>
    <dgm:cxn modelId="{1611B491-3BB5-4BFB-AD20-874530F7BEC3}" type="presParOf" srcId="{BDE5E4B5-D8C7-4FBB-A9AC-13746A30316D}" destId="{2A1C29F7-985D-46A8-8779-D0CDF358EE6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20513C2-7C2E-41D0-BE6C-3D251D6B7694}" type="doc">
      <dgm:prSet loTypeId="urn:microsoft.com/office/officeart/2005/8/layout/chevron2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C7756AD-496F-4666-ABF6-9B228BB5BCC1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187305F7-383D-4FE8-9D4A-D0B1BE505E33}" type="parTrans" cxnId="{BA6CA8EF-1576-4762-8EFD-B5EE1254DE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BFB57C4C-1683-4586-B7E4-E790E83D8BCD}" type="sibTrans" cxnId="{BA6CA8EF-1576-4762-8EFD-B5EE1254DE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22219A27-1C38-46CA-A9B1-5BA1242F3190}">
      <dgm:prSet phldrT="[Текст]"/>
      <dgm:spPr/>
      <dgm:t>
        <a:bodyPr/>
        <a:lstStyle/>
        <a:p>
          <a:r>
            <a:rPr lang="ru-RU" b="1" cap="none" spc="0" dirty="0" smtClean="0">
              <a:ln w="10541" cmpd="sng">
                <a:prstDash val="solid"/>
              </a:ln>
              <a:effectLst/>
            </a:rPr>
            <a:t>Двух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7286B8A-B8C0-4C27-80C0-36823F132D9D}" type="parTrans" cxnId="{2E44F1EE-6085-4CBD-AB88-B34EF7E02902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07EF3778-4412-4B4B-8AF9-4F87BFFB8768}" type="sibTrans" cxnId="{2E44F1EE-6085-4CBD-AB88-B34EF7E02902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AEB160-74D3-480B-A3CC-5918715C7FAB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935BF9E-FF2C-4E59-8D1F-2940FAC05B7E}" type="parTrans" cxnId="{7028854B-535A-4807-9F42-CAE09DDCF60A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9FA7FB31-DD77-4D73-9805-79B632F3BD8E}" type="sibTrans" cxnId="{7028854B-535A-4807-9F42-CAE09DDCF60A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532BDBF1-B0D8-4F4B-9E89-249984A4EC9C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Трех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8863B59-7E28-4F98-AA0F-70AFF84C84EA}" type="parTrans" cxnId="{C5023DE2-3A82-4A57-B5BD-13EA9E22250E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01DB33A1-A51D-44B9-A943-7C9C2BF26C83}" type="sibTrans" cxnId="{C5023DE2-3A82-4A57-B5BD-13EA9E22250E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67296D1-5097-4ABB-AB35-DF7BA2CF46D0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EF72DA2-E5A3-4E73-A8AB-03EA59A1C0A6}" type="parTrans" cxnId="{6F2DAAA9-62A0-457F-9B0C-3CF409D84D4D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8B53DB47-ABE2-4416-835D-130D28D0C1AC}" type="sibTrans" cxnId="{6F2DAAA9-62A0-457F-9B0C-3CF409D84D4D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75043916-A247-4B00-BD04-9258457A94D3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Четырех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73D2A7CC-59E3-4500-86BE-CAE02A713589}" type="parTrans" cxnId="{78CBA44F-35C7-4167-AC3E-9DA369A177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A4137C9-CC09-45E5-B35B-CC30D55D93A9}" type="sibTrans" cxnId="{78CBA44F-35C7-4167-AC3E-9DA369A177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26AD8375-22FD-4D3A-A328-8B02B2018F11}" type="pres">
      <dgm:prSet presAssocID="{720513C2-7C2E-41D0-BE6C-3D251D6B769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F377AB-DA4F-4518-8530-8D2451FC683A}" type="pres">
      <dgm:prSet presAssocID="{2C7756AD-496F-4666-ABF6-9B228BB5BCC1}" presName="composite" presStyleCnt="0"/>
      <dgm:spPr/>
      <dgm:t>
        <a:bodyPr/>
        <a:lstStyle/>
        <a:p>
          <a:endParaRPr lang="ru-RU"/>
        </a:p>
      </dgm:t>
    </dgm:pt>
    <dgm:pt modelId="{03B71C69-DA91-4D07-A0CF-1B04282CF2D3}" type="pres">
      <dgm:prSet presAssocID="{2C7756AD-496F-4666-ABF6-9B228BB5BCC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A63662-4256-4559-97C3-3EE76616486F}" type="pres">
      <dgm:prSet presAssocID="{2C7756AD-496F-4666-ABF6-9B228BB5BCC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2A2A02-E473-4A50-9C86-606461D92952}" type="pres">
      <dgm:prSet presAssocID="{BFB57C4C-1683-4586-B7E4-E790E83D8BCD}" presName="sp" presStyleCnt="0"/>
      <dgm:spPr/>
      <dgm:t>
        <a:bodyPr/>
        <a:lstStyle/>
        <a:p>
          <a:endParaRPr lang="ru-RU"/>
        </a:p>
      </dgm:t>
    </dgm:pt>
    <dgm:pt modelId="{16BCEE41-6E91-46E2-A53F-6920FB4C9FB9}" type="pres">
      <dgm:prSet presAssocID="{FBAEB160-74D3-480B-A3CC-5918715C7FAB}" presName="composite" presStyleCnt="0"/>
      <dgm:spPr/>
      <dgm:t>
        <a:bodyPr/>
        <a:lstStyle/>
        <a:p>
          <a:endParaRPr lang="ru-RU"/>
        </a:p>
      </dgm:t>
    </dgm:pt>
    <dgm:pt modelId="{D1F7E5A7-D9FD-441C-BDB8-DD82D4405B8B}" type="pres">
      <dgm:prSet presAssocID="{FBAEB160-74D3-480B-A3CC-5918715C7FA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3B0B97-765E-4CD4-92C9-33006F8FC266}" type="pres">
      <dgm:prSet presAssocID="{FBAEB160-74D3-480B-A3CC-5918715C7FA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1771D7-A025-470A-9671-CA51FAA73E8F}" type="pres">
      <dgm:prSet presAssocID="{9FA7FB31-DD77-4D73-9805-79B632F3BD8E}" presName="sp" presStyleCnt="0"/>
      <dgm:spPr/>
      <dgm:t>
        <a:bodyPr/>
        <a:lstStyle/>
        <a:p>
          <a:endParaRPr lang="ru-RU"/>
        </a:p>
      </dgm:t>
    </dgm:pt>
    <dgm:pt modelId="{BDE5E4B5-D8C7-4FBB-A9AC-13746A30316D}" type="pres">
      <dgm:prSet presAssocID="{F67296D1-5097-4ABB-AB35-DF7BA2CF46D0}" presName="composite" presStyleCnt="0"/>
      <dgm:spPr/>
      <dgm:t>
        <a:bodyPr/>
        <a:lstStyle/>
        <a:p>
          <a:endParaRPr lang="ru-RU"/>
        </a:p>
      </dgm:t>
    </dgm:pt>
    <dgm:pt modelId="{F4274506-A139-4470-BCB8-871C29D8CDA3}" type="pres">
      <dgm:prSet presAssocID="{F67296D1-5097-4ABB-AB35-DF7BA2CF46D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C29F7-985D-46A8-8779-D0CDF358EE69}" type="pres">
      <dgm:prSet presAssocID="{F67296D1-5097-4ABB-AB35-DF7BA2CF46D0}" presName="descendantText" presStyleLbl="alignAcc1" presStyleIdx="2" presStyleCnt="3" custLinFactNeighborX="-284" custLinFactNeighborY="-9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44F1EE-6085-4CBD-AB88-B34EF7E02902}" srcId="{2C7756AD-496F-4666-ABF6-9B228BB5BCC1}" destId="{22219A27-1C38-46CA-A9B1-5BA1242F3190}" srcOrd="0" destOrd="0" parTransId="{A7286B8A-B8C0-4C27-80C0-36823F132D9D}" sibTransId="{07EF3778-4412-4B4B-8AF9-4F87BFFB8768}"/>
    <dgm:cxn modelId="{532DECE5-F9F5-4570-B4D9-948A25B11985}" type="presOf" srcId="{75043916-A247-4B00-BD04-9258457A94D3}" destId="{2A1C29F7-985D-46A8-8779-D0CDF358EE69}" srcOrd="0" destOrd="0" presId="urn:microsoft.com/office/officeart/2005/8/layout/chevron2"/>
    <dgm:cxn modelId="{18DF5726-1077-490B-B995-ACCF74B1A45E}" type="presOf" srcId="{22219A27-1C38-46CA-A9B1-5BA1242F3190}" destId="{CAA63662-4256-4559-97C3-3EE76616486F}" srcOrd="0" destOrd="0" presId="urn:microsoft.com/office/officeart/2005/8/layout/chevron2"/>
    <dgm:cxn modelId="{1622A099-5426-4D71-8B6A-FD9BCA82D35C}" type="presOf" srcId="{FBAEB160-74D3-480B-A3CC-5918715C7FAB}" destId="{D1F7E5A7-D9FD-441C-BDB8-DD82D4405B8B}" srcOrd="0" destOrd="0" presId="urn:microsoft.com/office/officeart/2005/8/layout/chevron2"/>
    <dgm:cxn modelId="{BA6CA8EF-1576-4762-8EFD-B5EE1254DEDF}" srcId="{720513C2-7C2E-41D0-BE6C-3D251D6B7694}" destId="{2C7756AD-496F-4666-ABF6-9B228BB5BCC1}" srcOrd="0" destOrd="0" parTransId="{187305F7-383D-4FE8-9D4A-D0B1BE505E33}" sibTransId="{BFB57C4C-1683-4586-B7E4-E790E83D8BCD}"/>
    <dgm:cxn modelId="{59AAEFDC-7596-437D-8302-2E77A3C5CB29}" type="presOf" srcId="{2C7756AD-496F-4666-ABF6-9B228BB5BCC1}" destId="{03B71C69-DA91-4D07-A0CF-1B04282CF2D3}" srcOrd="0" destOrd="0" presId="urn:microsoft.com/office/officeart/2005/8/layout/chevron2"/>
    <dgm:cxn modelId="{4A414333-03D5-4DB3-90DD-C8BC862DB887}" type="presOf" srcId="{532BDBF1-B0D8-4F4B-9E89-249984A4EC9C}" destId="{FD3B0B97-765E-4CD4-92C9-33006F8FC266}" srcOrd="0" destOrd="0" presId="urn:microsoft.com/office/officeart/2005/8/layout/chevron2"/>
    <dgm:cxn modelId="{D172B400-1506-4B17-BD71-B4F4216483F5}" type="presOf" srcId="{F67296D1-5097-4ABB-AB35-DF7BA2CF46D0}" destId="{F4274506-A139-4470-BCB8-871C29D8CDA3}" srcOrd="0" destOrd="0" presId="urn:microsoft.com/office/officeart/2005/8/layout/chevron2"/>
    <dgm:cxn modelId="{835DD2D3-5D0A-4966-B020-7DBA21128B2D}" type="presOf" srcId="{720513C2-7C2E-41D0-BE6C-3D251D6B7694}" destId="{26AD8375-22FD-4D3A-A328-8B02B2018F11}" srcOrd="0" destOrd="0" presId="urn:microsoft.com/office/officeart/2005/8/layout/chevron2"/>
    <dgm:cxn modelId="{7028854B-535A-4807-9F42-CAE09DDCF60A}" srcId="{720513C2-7C2E-41D0-BE6C-3D251D6B7694}" destId="{FBAEB160-74D3-480B-A3CC-5918715C7FAB}" srcOrd="1" destOrd="0" parTransId="{0935BF9E-FF2C-4E59-8D1F-2940FAC05B7E}" sibTransId="{9FA7FB31-DD77-4D73-9805-79B632F3BD8E}"/>
    <dgm:cxn modelId="{6F2DAAA9-62A0-457F-9B0C-3CF409D84D4D}" srcId="{720513C2-7C2E-41D0-BE6C-3D251D6B7694}" destId="{F67296D1-5097-4ABB-AB35-DF7BA2CF46D0}" srcOrd="2" destOrd="0" parTransId="{0EF72DA2-E5A3-4E73-A8AB-03EA59A1C0A6}" sibTransId="{8B53DB47-ABE2-4416-835D-130D28D0C1AC}"/>
    <dgm:cxn modelId="{78CBA44F-35C7-4167-AC3E-9DA369A177DF}" srcId="{F67296D1-5097-4ABB-AB35-DF7BA2CF46D0}" destId="{75043916-A247-4B00-BD04-9258457A94D3}" srcOrd="0" destOrd="0" parTransId="{73D2A7CC-59E3-4500-86BE-CAE02A713589}" sibTransId="{CA4137C9-CC09-45E5-B35B-CC30D55D93A9}"/>
    <dgm:cxn modelId="{C5023DE2-3A82-4A57-B5BD-13EA9E22250E}" srcId="{FBAEB160-74D3-480B-A3CC-5918715C7FAB}" destId="{532BDBF1-B0D8-4F4B-9E89-249984A4EC9C}" srcOrd="0" destOrd="0" parTransId="{A8863B59-7E28-4F98-AA0F-70AFF84C84EA}" sibTransId="{01DB33A1-A51D-44B9-A943-7C9C2BF26C83}"/>
    <dgm:cxn modelId="{87424386-B526-4572-886E-328658B60052}" type="presParOf" srcId="{26AD8375-22FD-4D3A-A328-8B02B2018F11}" destId="{C8F377AB-DA4F-4518-8530-8D2451FC683A}" srcOrd="0" destOrd="0" presId="urn:microsoft.com/office/officeart/2005/8/layout/chevron2"/>
    <dgm:cxn modelId="{EA35342C-8C31-4BB1-8EB9-EBBAF43B40A0}" type="presParOf" srcId="{C8F377AB-DA4F-4518-8530-8D2451FC683A}" destId="{03B71C69-DA91-4D07-A0CF-1B04282CF2D3}" srcOrd="0" destOrd="0" presId="urn:microsoft.com/office/officeart/2005/8/layout/chevron2"/>
    <dgm:cxn modelId="{39204D96-890E-4622-8FDD-516DA714E55D}" type="presParOf" srcId="{C8F377AB-DA4F-4518-8530-8D2451FC683A}" destId="{CAA63662-4256-4559-97C3-3EE76616486F}" srcOrd="1" destOrd="0" presId="urn:microsoft.com/office/officeart/2005/8/layout/chevron2"/>
    <dgm:cxn modelId="{4F51FAFF-39E0-4A11-8F1B-DC5C1A39595F}" type="presParOf" srcId="{26AD8375-22FD-4D3A-A328-8B02B2018F11}" destId="{8F2A2A02-E473-4A50-9C86-606461D92952}" srcOrd="1" destOrd="0" presId="urn:microsoft.com/office/officeart/2005/8/layout/chevron2"/>
    <dgm:cxn modelId="{9CF28B00-931E-463F-8F0D-0E22E571BD52}" type="presParOf" srcId="{26AD8375-22FD-4D3A-A328-8B02B2018F11}" destId="{16BCEE41-6E91-46E2-A53F-6920FB4C9FB9}" srcOrd="2" destOrd="0" presId="urn:microsoft.com/office/officeart/2005/8/layout/chevron2"/>
    <dgm:cxn modelId="{767B0EC4-F43C-4C57-97AB-C6D4D01961C8}" type="presParOf" srcId="{16BCEE41-6E91-46E2-A53F-6920FB4C9FB9}" destId="{D1F7E5A7-D9FD-441C-BDB8-DD82D4405B8B}" srcOrd="0" destOrd="0" presId="urn:microsoft.com/office/officeart/2005/8/layout/chevron2"/>
    <dgm:cxn modelId="{70DE4A00-5613-4CF2-9FB5-7FB89D0408B7}" type="presParOf" srcId="{16BCEE41-6E91-46E2-A53F-6920FB4C9FB9}" destId="{FD3B0B97-765E-4CD4-92C9-33006F8FC266}" srcOrd="1" destOrd="0" presId="urn:microsoft.com/office/officeart/2005/8/layout/chevron2"/>
    <dgm:cxn modelId="{76140305-9620-466C-988B-5FC87D9D725E}" type="presParOf" srcId="{26AD8375-22FD-4D3A-A328-8B02B2018F11}" destId="{3D1771D7-A025-470A-9671-CA51FAA73E8F}" srcOrd="3" destOrd="0" presId="urn:microsoft.com/office/officeart/2005/8/layout/chevron2"/>
    <dgm:cxn modelId="{F8729CE3-F07E-48F9-A6BA-FA7F76AA2F88}" type="presParOf" srcId="{26AD8375-22FD-4D3A-A328-8B02B2018F11}" destId="{BDE5E4B5-D8C7-4FBB-A9AC-13746A30316D}" srcOrd="4" destOrd="0" presId="urn:microsoft.com/office/officeart/2005/8/layout/chevron2"/>
    <dgm:cxn modelId="{342218F1-0B3B-4F9F-A44E-FF24DB71BE09}" type="presParOf" srcId="{BDE5E4B5-D8C7-4FBB-A9AC-13746A30316D}" destId="{F4274506-A139-4470-BCB8-871C29D8CDA3}" srcOrd="0" destOrd="0" presId="urn:microsoft.com/office/officeart/2005/8/layout/chevron2"/>
    <dgm:cxn modelId="{3A2CB69B-7351-4D93-9E82-6DB6EF6A1A49}" type="presParOf" srcId="{BDE5E4B5-D8C7-4FBB-A9AC-13746A30316D}" destId="{2A1C29F7-985D-46A8-8779-D0CDF358EE6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20513C2-7C2E-41D0-BE6C-3D251D6B7694}" type="doc">
      <dgm:prSet loTypeId="urn:microsoft.com/office/officeart/2005/8/layout/chevron2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C7756AD-496F-4666-ABF6-9B228BB5BCC1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187305F7-383D-4FE8-9D4A-D0B1BE505E33}" type="parTrans" cxnId="{BA6CA8EF-1576-4762-8EFD-B5EE1254DE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BFB57C4C-1683-4586-B7E4-E790E83D8BCD}" type="sibTrans" cxnId="{BA6CA8EF-1576-4762-8EFD-B5EE1254DE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22219A27-1C38-46CA-A9B1-5BA1242F3190}">
      <dgm:prSet phldrT="[Текст]"/>
      <dgm:spPr/>
      <dgm:t>
        <a:bodyPr/>
        <a:lstStyle/>
        <a:p>
          <a:r>
            <a:rPr lang="ru-RU" b="1" cap="none" spc="0" dirty="0" smtClean="0">
              <a:ln w="10541" cmpd="sng">
                <a:prstDash val="solid"/>
              </a:ln>
              <a:effectLst/>
            </a:rPr>
            <a:t> Белого медведя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7286B8A-B8C0-4C27-80C0-36823F132D9D}" type="parTrans" cxnId="{2E44F1EE-6085-4CBD-AB88-B34EF7E02902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07EF3778-4412-4B4B-8AF9-4F87BFFB8768}" type="sibTrans" cxnId="{2E44F1EE-6085-4CBD-AB88-B34EF7E02902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AEB160-74D3-480B-A3CC-5918715C7FAB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935BF9E-FF2C-4E59-8D1F-2940FAC05B7E}" type="parTrans" cxnId="{7028854B-535A-4807-9F42-CAE09DDCF60A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9FA7FB31-DD77-4D73-9805-79B632F3BD8E}" type="sibTrans" cxnId="{7028854B-535A-4807-9F42-CAE09DDCF60A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532BDBF1-B0D8-4F4B-9E89-249984A4EC9C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Полярную сову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8863B59-7E28-4F98-AA0F-70AFF84C84EA}" type="parTrans" cxnId="{C5023DE2-3A82-4A57-B5BD-13EA9E22250E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01DB33A1-A51D-44B9-A943-7C9C2BF26C83}" type="sibTrans" cxnId="{C5023DE2-3A82-4A57-B5BD-13EA9E22250E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67296D1-5097-4ABB-AB35-DF7BA2CF46D0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EF72DA2-E5A3-4E73-A8AB-03EA59A1C0A6}" type="parTrans" cxnId="{6F2DAAA9-62A0-457F-9B0C-3CF409D84D4D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8B53DB47-ABE2-4416-835D-130D28D0C1AC}" type="sibTrans" cxnId="{6F2DAAA9-62A0-457F-9B0C-3CF409D84D4D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75043916-A247-4B00-BD04-9258457A94D3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Тюленя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73D2A7CC-59E3-4500-86BE-CAE02A713589}" type="parTrans" cxnId="{78CBA44F-35C7-4167-AC3E-9DA369A177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A4137C9-CC09-45E5-B35B-CC30D55D93A9}" type="sibTrans" cxnId="{78CBA44F-35C7-4167-AC3E-9DA369A177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26AD8375-22FD-4D3A-A328-8B02B2018F11}" type="pres">
      <dgm:prSet presAssocID="{720513C2-7C2E-41D0-BE6C-3D251D6B769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F377AB-DA4F-4518-8530-8D2451FC683A}" type="pres">
      <dgm:prSet presAssocID="{2C7756AD-496F-4666-ABF6-9B228BB5BCC1}" presName="composite" presStyleCnt="0"/>
      <dgm:spPr/>
      <dgm:t>
        <a:bodyPr/>
        <a:lstStyle/>
        <a:p>
          <a:endParaRPr lang="ru-RU"/>
        </a:p>
      </dgm:t>
    </dgm:pt>
    <dgm:pt modelId="{03B71C69-DA91-4D07-A0CF-1B04282CF2D3}" type="pres">
      <dgm:prSet presAssocID="{2C7756AD-496F-4666-ABF6-9B228BB5BCC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A63662-4256-4559-97C3-3EE76616486F}" type="pres">
      <dgm:prSet presAssocID="{2C7756AD-496F-4666-ABF6-9B228BB5BCC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2A2A02-E473-4A50-9C86-606461D92952}" type="pres">
      <dgm:prSet presAssocID="{BFB57C4C-1683-4586-B7E4-E790E83D8BCD}" presName="sp" presStyleCnt="0"/>
      <dgm:spPr/>
      <dgm:t>
        <a:bodyPr/>
        <a:lstStyle/>
        <a:p>
          <a:endParaRPr lang="ru-RU"/>
        </a:p>
      </dgm:t>
    </dgm:pt>
    <dgm:pt modelId="{16BCEE41-6E91-46E2-A53F-6920FB4C9FB9}" type="pres">
      <dgm:prSet presAssocID="{FBAEB160-74D3-480B-A3CC-5918715C7FAB}" presName="composite" presStyleCnt="0"/>
      <dgm:spPr/>
      <dgm:t>
        <a:bodyPr/>
        <a:lstStyle/>
        <a:p>
          <a:endParaRPr lang="ru-RU"/>
        </a:p>
      </dgm:t>
    </dgm:pt>
    <dgm:pt modelId="{D1F7E5A7-D9FD-441C-BDB8-DD82D4405B8B}" type="pres">
      <dgm:prSet presAssocID="{FBAEB160-74D3-480B-A3CC-5918715C7FA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3B0B97-765E-4CD4-92C9-33006F8FC266}" type="pres">
      <dgm:prSet presAssocID="{FBAEB160-74D3-480B-A3CC-5918715C7FA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1771D7-A025-470A-9671-CA51FAA73E8F}" type="pres">
      <dgm:prSet presAssocID="{9FA7FB31-DD77-4D73-9805-79B632F3BD8E}" presName="sp" presStyleCnt="0"/>
      <dgm:spPr/>
      <dgm:t>
        <a:bodyPr/>
        <a:lstStyle/>
        <a:p>
          <a:endParaRPr lang="ru-RU"/>
        </a:p>
      </dgm:t>
    </dgm:pt>
    <dgm:pt modelId="{BDE5E4B5-D8C7-4FBB-A9AC-13746A30316D}" type="pres">
      <dgm:prSet presAssocID="{F67296D1-5097-4ABB-AB35-DF7BA2CF46D0}" presName="composite" presStyleCnt="0"/>
      <dgm:spPr/>
      <dgm:t>
        <a:bodyPr/>
        <a:lstStyle/>
        <a:p>
          <a:endParaRPr lang="ru-RU"/>
        </a:p>
      </dgm:t>
    </dgm:pt>
    <dgm:pt modelId="{F4274506-A139-4470-BCB8-871C29D8CDA3}" type="pres">
      <dgm:prSet presAssocID="{F67296D1-5097-4ABB-AB35-DF7BA2CF46D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C29F7-985D-46A8-8779-D0CDF358EE69}" type="pres">
      <dgm:prSet presAssocID="{F67296D1-5097-4ABB-AB35-DF7BA2CF46D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44F1EE-6085-4CBD-AB88-B34EF7E02902}" srcId="{2C7756AD-496F-4666-ABF6-9B228BB5BCC1}" destId="{22219A27-1C38-46CA-A9B1-5BA1242F3190}" srcOrd="0" destOrd="0" parTransId="{A7286B8A-B8C0-4C27-80C0-36823F132D9D}" sibTransId="{07EF3778-4412-4B4B-8AF9-4F87BFFB8768}"/>
    <dgm:cxn modelId="{02022E12-0BBE-4321-BCCD-68FA661523D1}" type="presOf" srcId="{F67296D1-5097-4ABB-AB35-DF7BA2CF46D0}" destId="{F4274506-A139-4470-BCB8-871C29D8CDA3}" srcOrd="0" destOrd="0" presId="urn:microsoft.com/office/officeart/2005/8/layout/chevron2"/>
    <dgm:cxn modelId="{D02C9398-E3C7-409B-A828-1C5ED4FEAF7B}" type="presOf" srcId="{FBAEB160-74D3-480B-A3CC-5918715C7FAB}" destId="{D1F7E5A7-D9FD-441C-BDB8-DD82D4405B8B}" srcOrd="0" destOrd="0" presId="urn:microsoft.com/office/officeart/2005/8/layout/chevron2"/>
    <dgm:cxn modelId="{BA6CA8EF-1576-4762-8EFD-B5EE1254DEDF}" srcId="{720513C2-7C2E-41D0-BE6C-3D251D6B7694}" destId="{2C7756AD-496F-4666-ABF6-9B228BB5BCC1}" srcOrd="0" destOrd="0" parTransId="{187305F7-383D-4FE8-9D4A-D0B1BE505E33}" sibTransId="{BFB57C4C-1683-4586-B7E4-E790E83D8BCD}"/>
    <dgm:cxn modelId="{C6B3021C-3A56-46CE-9372-6F3E997F1B87}" type="presOf" srcId="{22219A27-1C38-46CA-A9B1-5BA1242F3190}" destId="{CAA63662-4256-4559-97C3-3EE76616486F}" srcOrd="0" destOrd="0" presId="urn:microsoft.com/office/officeart/2005/8/layout/chevron2"/>
    <dgm:cxn modelId="{3EEFB90D-EEEB-40F7-B0C4-6E6D269B4BB8}" type="presOf" srcId="{75043916-A247-4B00-BD04-9258457A94D3}" destId="{2A1C29F7-985D-46A8-8779-D0CDF358EE69}" srcOrd="0" destOrd="0" presId="urn:microsoft.com/office/officeart/2005/8/layout/chevron2"/>
    <dgm:cxn modelId="{7028854B-535A-4807-9F42-CAE09DDCF60A}" srcId="{720513C2-7C2E-41D0-BE6C-3D251D6B7694}" destId="{FBAEB160-74D3-480B-A3CC-5918715C7FAB}" srcOrd="1" destOrd="0" parTransId="{0935BF9E-FF2C-4E59-8D1F-2940FAC05B7E}" sibTransId="{9FA7FB31-DD77-4D73-9805-79B632F3BD8E}"/>
    <dgm:cxn modelId="{6F2DAAA9-62A0-457F-9B0C-3CF409D84D4D}" srcId="{720513C2-7C2E-41D0-BE6C-3D251D6B7694}" destId="{F67296D1-5097-4ABB-AB35-DF7BA2CF46D0}" srcOrd="2" destOrd="0" parTransId="{0EF72DA2-E5A3-4E73-A8AB-03EA59A1C0A6}" sibTransId="{8B53DB47-ABE2-4416-835D-130D28D0C1AC}"/>
    <dgm:cxn modelId="{3ED11F06-2BA2-40E1-BEF8-975EB916A791}" type="presOf" srcId="{2C7756AD-496F-4666-ABF6-9B228BB5BCC1}" destId="{03B71C69-DA91-4D07-A0CF-1B04282CF2D3}" srcOrd="0" destOrd="0" presId="urn:microsoft.com/office/officeart/2005/8/layout/chevron2"/>
    <dgm:cxn modelId="{AD45704B-2362-440A-A8DD-350DF702F126}" type="presOf" srcId="{532BDBF1-B0D8-4F4B-9E89-249984A4EC9C}" destId="{FD3B0B97-765E-4CD4-92C9-33006F8FC266}" srcOrd="0" destOrd="0" presId="urn:microsoft.com/office/officeart/2005/8/layout/chevron2"/>
    <dgm:cxn modelId="{78CBA44F-35C7-4167-AC3E-9DA369A177DF}" srcId="{F67296D1-5097-4ABB-AB35-DF7BA2CF46D0}" destId="{75043916-A247-4B00-BD04-9258457A94D3}" srcOrd="0" destOrd="0" parTransId="{73D2A7CC-59E3-4500-86BE-CAE02A713589}" sibTransId="{CA4137C9-CC09-45E5-B35B-CC30D55D93A9}"/>
    <dgm:cxn modelId="{4C50E0A9-182C-43D8-9147-1DD5A562A72D}" type="presOf" srcId="{720513C2-7C2E-41D0-BE6C-3D251D6B7694}" destId="{26AD8375-22FD-4D3A-A328-8B02B2018F11}" srcOrd="0" destOrd="0" presId="urn:microsoft.com/office/officeart/2005/8/layout/chevron2"/>
    <dgm:cxn modelId="{C5023DE2-3A82-4A57-B5BD-13EA9E22250E}" srcId="{FBAEB160-74D3-480B-A3CC-5918715C7FAB}" destId="{532BDBF1-B0D8-4F4B-9E89-249984A4EC9C}" srcOrd="0" destOrd="0" parTransId="{A8863B59-7E28-4F98-AA0F-70AFF84C84EA}" sibTransId="{01DB33A1-A51D-44B9-A943-7C9C2BF26C83}"/>
    <dgm:cxn modelId="{28E38EC4-6374-4C2C-94CF-782AD41968AE}" type="presParOf" srcId="{26AD8375-22FD-4D3A-A328-8B02B2018F11}" destId="{C8F377AB-DA4F-4518-8530-8D2451FC683A}" srcOrd="0" destOrd="0" presId="urn:microsoft.com/office/officeart/2005/8/layout/chevron2"/>
    <dgm:cxn modelId="{27E07890-5B59-49E1-AB3A-9880B2D5C247}" type="presParOf" srcId="{C8F377AB-DA4F-4518-8530-8D2451FC683A}" destId="{03B71C69-DA91-4D07-A0CF-1B04282CF2D3}" srcOrd="0" destOrd="0" presId="urn:microsoft.com/office/officeart/2005/8/layout/chevron2"/>
    <dgm:cxn modelId="{6BEEB09F-4321-4620-BE10-A07BB1AD5037}" type="presParOf" srcId="{C8F377AB-DA4F-4518-8530-8D2451FC683A}" destId="{CAA63662-4256-4559-97C3-3EE76616486F}" srcOrd="1" destOrd="0" presId="urn:microsoft.com/office/officeart/2005/8/layout/chevron2"/>
    <dgm:cxn modelId="{929BCC46-C441-4049-BFB7-19B03DAB6984}" type="presParOf" srcId="{26AD8375-22FD-4D3A-A328-8B02B2018F11}" destId="{8F2A2A02-E473-4A50-9C86-606461D92952}" srcOrd="1" destOrd="0" presId="urn:microsoft.com/office/officeart/2005/8/layout/chevron2"/>
    <dgm:cxn modelId="{4CE9410F-20BA-4E57-B82D-D7DA2B891C99}" type="presParOf" srcId="{26AD8375-22FD-4D3A-A328-8B02B2018F11}" destId="{16BCEE41-6E91-46E2-A53F-6920FB4C9FB9}" srcOrd="2" destOrd="0" presId="urn:microsoft.com/office/officeart/2005/8/layout/chevron2"/>
    <dgm:cxn modelId="{268A1758-20DD-498C-A940-F595A50F523D}" type="presParOf" srcId="{16BCEE41-6E91-46E2-A53F-6920FB4C9FB9}" destId="{D1F7E5A7-D9FD-441C-BDB8-DD82D4405B8B}" srcOrd="0" destOrd="0" presId="urn:microsoft.com/office/officeart/2005/8/layout/chevron2"/>
    <dgm:cxn modelId="{C1233156-2E0D-4393-82CA-93EAB2072228}" type="presParOf" srcId="{16BCEE41-6E91-46E2-A53F-6920FB4C9FB9}" destId="{FD3B0B97-765E-4CD4-92C9-33006F8FC266}" srcOrd="1" destOrd="0" presId="urn:microsoft.com/office/officeart/2005/8/layout/chevron2"/>
    <dgm:cxn modelId="{9B0B2056-A89F-44EB-862B-EFD4E0E73400}" type="presParOf" srcId="{26AD8375-22FD-4D3A-A328-8B02B2018F11}" destId="{3D1771D7-A025-470A-9671-CA51FAA73E8F}" srcOrd="3" destOrd="0" presId="urn:microsoft.com/office/officeart/2005/8/layout/chevron2"/>
    <dgm:cxn modelId="{C0F9829C-A0DF-40B1-AFB8-B1B26C6E8F27}" type="presParOf" srcId="{26AD8375-22FD-4D3A-A328-8B02B2018F11}" destId="{BDE5E4B5-D8C7-4FBB-A9AC-13746A30316D}" srcOrd="4" destOrd="0" presId="urn:microsoft.com/office/officeart/2005/8/layout/chevron2"/>
    <dgm:cxn modelId="{249DE916-7042-4E27-9C71-E20882746845}" type="presParOf" srcId="{BDE5E4B5-D8C7-4FBB-A9AC-13746A30316D}" destId="{F4274506-A139-4470-BCB8-871C29D8CDA3}" srcOrd="0" destOrd="0" presId="urn:microsoft.com/office/officeart/2005/8/layout/chevron2"/>
    <dgm:cxn modelId="{0F1C90B6-4E45-42AE-A162-1A554CD4A7CC}" type="presParOf" srcId="{BDE5E4B5-D8C7-4FBB-A9AC-13746A30316D}" destId="{2A1C29F7-985D-46A8-8779-D0CDF358EE6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20513C2-7C2E-41D0-BE6C-3D251D6B7694}" type="doc">
      <dgm:prSet loTypeId="urn:microsoft.com/office/officeart/2005/8/layout/chevron2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C7756AD-496F-4666-ABF6-9B228BB5BCC1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187305F7-383D-4FE8-9D4A-D0B1BE505E33}" type="parTrans" cxnId="{BA6CA8EF-1576-4762-8EFD-B5EE1254DE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BFB57C4C-1683-4586-B7E4-E790E83D8BCD}" type="sibTrans" cxnId="{BA6CA8EF-1576-4762-8EFD-B5EE1254DE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22219A27-1C38-46CA-A9B1-5BA1242F3190}">
      <dgm:prSet phldrT="[Текст]"/>
      <dgm:spPr/>
      <dgm:t>
        <a:bodyPr/>
        <a:lstStyle/>
        <a:p>
          <a:r>
            <a:rPr lang="en-US" b="1" cap="none" spc="0" dirty="0" smtClean="0">
              <a:ln w="10541" cmpd="sng">
                <a:prstDash val="solid"/>
              </a:ln>
              <a:effectLst/>
            </a:rPr>
            <a:t>10X10 </a:t>
          </a:r>
          <a:r>
            <a:rPr lang="ru-RU" b="1" cap="none" spc="0" dirty="0" smtClean="0">
              <a:ln w="10541" cmpd="sng">
                <a:prstDash val="solid"/>
              </a:ln>
              <a:effectLst/>
            </a:rPr>
            <a:t>клеток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7286B8A-B8C0-4C27-80C0-36823F132D9D}" type="parTrans" cxnId="{2E44F1EE-6085-4CBD-AB88-B34EF7E02902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07EF3778-4412-4B4B-8AF9-4F87BFFB8768}" type="sibTrans" cxnId="{2E44F1EE-6085-4CBD-AB88-B34EF7E02902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AEB160-74D3-480B-A3CC-5918715C7FAB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935BF9E-FF2C-4E59-8D1F-2940FAC05B7E}" type="parTrans" cxnId="{7028854B-535A-4807-9F42-CAE09DDCF60A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9FA7FB31-DD77-4D73-9805-79B632F3BD8E}" type="sibTrans" cxnId="{7028854B-535A-4807-9F42-CAE09DDCF60A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532BDBF1-B0D8-4F4B-9E89-249984A4EC9C}">
      <dgm:prSet phldrT="[Текст]"/>
      <dgm:spPr/>
      <dgm:t>
        <a:bodyPr/>
        <a:lstStyle/>
        <a:p>
          <a:r>
            <a:rPr lang="en-US" b="1" cap="none" spc="0" smtClean="0">
              <a:ln w="10541" cmpd="sng">
                <a:prstDash val="solid"/>
              </a:ln>
              <a:effectLst/>
            </a:rPr>
            <a:t>15X15 </a:t>
          </a:r>
          <a:r>
            <a:rPr lang="ru-RU" b="1" cap="none" spc="0" smtClean="0">
              <a:ln w="10541" cmpd="sng">
                <a:prstDash val="solid"/>
              </a:ln>
              <a:effectLst/>
            </a:rPr>
            <a:t>клеток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8863B59-7E28-4F98-AA0F-70AFF84C84EA}" type="parTrans" cxnId="{C5023DE2-3A82-4A57-B5BD-13EA9E22250E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01DB33A1-A51D-44B9-A943-7C9C2BF26C83}" type="sibTrans" cxnId="{C5023DE2-3A82-4A57-B5BD-13EA9E22250E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67296D1-5097-4ABB-AB35-DF7BA2CF46D0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EF72DA2-E5A3-4E73-A8AB-03EA59A1C0A6}" type="parTrans" cxnId="{6F2DAAA9-62A0-457F-9B0C-3CF409D84D4D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8B53DB47-ABE2-4416-835D-130D28D0C1AC}" type="sibTrans" cxnId="{6F2DAAA9-62A0-457F-9B0C-3CF409D84D4D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75043916-A247-4B00-BD04-9258457A94D3}">
      <dgm:prSet phldrT="[Текст]"/>
      <dgm:spPr/>
      <dgm:t>
        <a:bodyPr/>
        <a:lstStyle/>
        <a:p>
          <a:r>
            <a:rPr lang="en-US" b="1" cap="none" spc="0" smtClean="0">
              <a:ln w="10541" cmpd="sng">
                <a:prstDash val="solid"/>
              </a:ln>
              <a:effectLst/>
            </a:rPr>
            <a:t>20X20 </a:t>
          </a:r>
          <a:r>
            <a:rPr lang="ru-RU" b="1" cap="none" spc="0" smtClean="0">
              <a:ln w="10541" cmpd="sng">
                <a:prstDash val="solid"/>
              </a:ln>
              <a:effectLst/>
            </a:rPr>
            <a:t>клеток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73D2A7CC-59E3-4500-86BE-CAE02A713589}" type="parTrans" cxnId="{78CBA44F-35C7-4167-AC3E-9DA369A177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A4137C9-CC09-45E5-B35B-CC30D55D93A9}" type="sibTrans" cxnId="{78CBA44F-35C7-4167-AC3E-9DA369A177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26AD8375-22FD-4D3A-A328-8B02B2018F11}" type="pres">
      <dgm:prSet presAssocID="{720513C2-7C2E-41D0-BE6C-3D251D6B769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F377AB-DA4F-4518-8530-8D2451FC683A}" type="pres">
      <dgm:prSet presAssocID="{2C7756AD-496F-4666-ABF6-9B228BB5BCC1}" presName="composite" presStyleCnt="0"/>
      <dgm:spPr/>
      <dgm:t>
        <a:bodyPr/>
        <a:lstStyle/>
        <a:p>
          <a:endParaRPr lang="ru-RU"/>
        </a:p>
      </dgm:t>
    </dgm:pt>
    <dgm:pt modelId="{03B71C69-DA91-4D07-A0CF-1B04282CF2D3}" type="pres">
      <dgm:prSet presAssocID="{2C7756AD-496F-4666-ABF6-9B228BB5BCC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A63662-4256-4559-97C3-3EE76616486F}" type="pres">
      <dgm:prSet presAssocID="{2C7756AD-496F-4666-ABF6-9B228BB5BCC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2A2A02-E473-4A50-9C86-606461D92952}" type="pres">
      <dgm:prSet presAssocID="{BFB57C4C-1683-4586-B7E4-E790E83D8BCD}" presName="sp" presStyleCnt="0"/>
      <dgm:spPr/>
      <dgm:t>
        <a:bodyPr/>
        <a:lstStyle/>
        <a:p>
          <a:endParaRPr lang="ru-RU"/>
        </a:p>
      </dgm:t>
    </dgm:pt>
    <dgm:pt modelId="{16BCEE41-6E91-46E2-A53F-6920FB4C9FB9}" type="pres">
      <dgm:prSet presAssocID="{FBAEB160-74D3-480B-A3CC-5918715C7FAB}" presName="composite" presStyleCnt="0"/>
      <dgm:spPr/>
      <dgm:t>
        <a:bodyPr/>
        <a:lstStyle/>
        <a:p>
          <a:endParaRPr lang="ru-RU"/>
        </a:p>
      </dgm:t>
    </dgm:pt>
    <dgm:pt modelId="{D1F7E5A7-D9FD-441C-BDB8-DD82D4405B8B}" type="pres">
      <dgm:prSet presAssocID="{FBAEB160-74D3-480B-A3CC-5918715C7FA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3B0B97-765E-4CD4-92C9-33006F8FC266}" type="pres">
      <dgm:prSet presAssocID="{FBAEB160-74D3-480B-A3CC-5918715C7FA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1771D7-A025-470A-9671-CA51FAA73E8F}" type="pres">
      <dgm:prSet presAssocID="{9FA7FB31-DD77-4D73-9805-79B632F3BD8E}" presName="sp" presStyleCnt="0"/>
      <dgm:spPr/>
      <dgm:t>
        <a:bodyPr/>
        <a:lstStyle/>
        <a:p>
          <a:endParaRPr lang="ru-RU"/>
        </a:p>
      </dgm:t>
    </dgm:pt>
    <dgm:pt modelId="{BDE5E4B5-D8C7-4FBB-A9AC-13746A30316D}" type="pres">
      <dgm:prSet presAssocID="{F67296D1-5097-4ABB-AB35-DF7BA2CF46D0}" presName="composite" presStyleCnt="0"/>
      <dgm:spPr/>
      <dgm:t>
        <a:bodyPr/>
        <a:lstStyle/>
        <a:p>
          <a:endParaRPr lang="ru-RU"/>
        </a:p>
      </dgm:t>
    </dgm:pt>
    <dgm:pt modelId="{F4274506-A139-4470-BCB8-871C29D8CDA3}" type="pres">
      <dgm:prSet presAssocID="{F67296D1-5097-4ABB-AB35-DF7BA2CF46D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C29F7-985D-46A8-8779-D0CDF358EE69}" type="pres">
      <dgm:prSet presAssocID="{F67296D1-5097-4ABB-AB35-DF7BA2CF46D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44F1EE-6085-4CBD-AB88-B34EF7E02902}" srcId="{2C7756AD-496F-4666-ABF6-9B228BB5BCC1}" destId="{22219A27-1C38-46CA-A9B1-5BA1242F3190}" srcOrd="0" destOrd="0" parTransId="{A7286B8A-B8C0-4C27-80C0-36823F132D9D}" sibTransId="{07EF3778-4412-4B4B-8AF9-4F87BFFB8768}"/>
    <dgm:cxn modelId="{BA6CA8EF-1576-4762-8EFD-B5EE1254DEDF}" srcId="{720513C2-7C2E-41D0-BE6C-3D251D6B7694}" destId="{2C7756AD-496F-4666-ABF6-9B228BB5BCC1}" srcOrd="0" destOrd="0" parTransId="{187305F7-383D-4FE8-9D4A-D0B1BE505E33}" sibTransId="{BFB57C4C-1683-4586-B7E4-E790E83D8BCD}"/>
    <dgm:cxn modelId="{5A6824AB-EEE7-4465-91C4-A756058A5568}" type="presOf" srcId="{22219A27-1C38-46CA-A9B1-5BA1242F3190}" destId="{CAA63662-4256-4559-97C3-3EE76616486F}" srcOrd="0" destOrd="0" presId="urn:microsoft.com/office/officeart/2005/8/layout/chevron2"/>
    <dgm:cxn modelId="{89985CA8-6A8F-4F00-A07E-6B2A391DB15A}" type="presOf" srcId="{720513C2-7C2E-41D0-BE6C-3D251D6B7694}" destId="{26AD8375-22FD-4D3A-A328-8B02B2018F11}" srcOrd="0" destOrd="0" presId="urn:microsoft.com/office/officeart/2005/8/layout/chevron2"/>
    <dgm:cxn modelId="{969DE006-61F9-46CD-8C8B-A3BB1C472C53}" type="presOf" srcId="{F67296D1-5097-4ABB-AB35-DF7BA2CF46D0}" destId="{F4274506-A139-4470-BCB8-871C29D8CDA3}" srcOrd="0" destOrd="0" presId="urn:microsoft.com/office/officeart/2005/8/layout/chevron2"/>
    <dgm:cxn modelId="{7028854B-535A-4807-9F42-CAE09DDCF60A}" srcId="{720513C2-7C2E-41D0-BE6C-3D251D6B7694}" destId="{FBAEB160-74D3-480B-A3CC-5918715C7FAB}" srcOrd="1" destOrd="0" parTransId="{0935BF9E-FF2C-4E59-8D1F-2940FAC05B7E}" sibTransId="{9FA7FB31-DD77-4D73-9805-79B632F3BD8E}"/>
    <dgm:cxn modelId="{3196A438-CFCB-472D-85A1-C0A61ED49DB1}" type="presOf" srcId="{FBAEB160-74D3-480B-A3CC-5918715C7FAB}" destId="{D1F7E5A7-D9FD-441C-BDB8-DD82D4405B8B}" srcOrd="0" destOrd="0" presId="urn:microsoft.com/office/officeart/2005/8/layout/chevron2"/>
    <dgm:cxn modelId="{6F2DAAA9-62A0-457F-9B0C-3CF409D84D4D}" srcId="{720513C2-7C2E-41D0-BE6C-3D251D6B7694}" destId="{F67296D1-5097-4ABB-AB35-DF7BA2CF46D0}" srcOrd="2" destOrd="0" parTransId="{0EF72DA2-E5A3-4E73-A8AB-03EA59A1C0A6}" sibTransId="{8B53DB47-ABE2-4416-835D-130D28D0C1AC}"/>
    <dgm:cxn modelId="{78CBA44F-35C7-4167-AC3E-9DA369A177DF}" srcId="{F67296D1-5097-4ABB-AB35-DF7BA2CF46D0}" destId="{75043916-A247-4B00-BD04-9258457A94D3}" srcOrd="0" destOrd="0" parTransId="{73D2A7CC-59E3-4500-86BE-CAE02A713589}" sibTransId="{CA4137C9-CC09-45E5-B35B-CC30D55D93A9}"/>
    <dgm:cxn modelId="{B29CCCD2-21D4-4937-A9B2-EDC9646A1EBB}" type="presOf" srcId="{2C7756AD-496F-4666-ABF6-9B228BB5BCC1}" destId="{03B71C69-DA91-4D07-A0CF-1B04282CF2D3}" srcOrd="0" destOrd="0" presId="urn:microsoft.com/office/officeart/2005/8/layout/chevron2"/>
    <dgm:cxn modelId="{B39C447B-27A4-45AC-A94A-50747253DDFD}" type="presOf" srcId="{532BDBF1-B0D8-4F4B-9E89-249984A4EC9C}" destId="{FD3B0B97-765E-4CD4-92C9-33006F8FC266}" srcOrd="0" destOrd="0" presId="urn:microsoft.com/office/officeart/2005/8/layout/chevron2"/>
    <dgm:cxn modelId="{56189922-5398-49E7-B3AF-91774469CB84}" type="presOf" srcId="{75043916-A247-4B00-BD04-9258457A94D3}" destId="{2A1C29F7-985D-46A8-8779-D0CDF358EE69}" srcOrd="0" destOrd="0" presId="urn:microsoft.com/office/officeart/2005/8/layout/chevron2"/>
    <dgm:cxn modelId="{C5023DE2-3A82-4A57-B5BD-13EA9E22250E}" srcId="{FBAEB160-74D3-480B-A3CC-5918715C7FAB}" destId="{532BDBF1-B0D8-4F4B-9E89-249984A4EC9C}" srcOrd="0" destOrd="0" parTransId="{A8863B59-7E28-4F98-AA0F-70AFF84C84EA}" sibTransId="{01DB33A1-A51D-44B9-A943-7C9C2BF26C83}"/>
    <dgm:cxn modelId="{9C8833FA-08A2-4189-AA01-1D27EC7900E9}" type="presParOf" srcId="{26AD8375-22FD-4D3A-A328-8B02B2018F11}" destId="{C8F377AB-DA4F-4518-8530-8D2451FC683A}" srcOrd="0" destOrd="0" presId="urn:microsoft.com/office/officeart/2005/8/layout/chevron2"/>
    <dgm:cxn modelId="{50B06DC1-6FDD-49E5-8331-625C98C1B64A}" type="presParOf" srcId="{C8F377AB-DA4F-4518-8530-8D2451FC683A}" destId="{03B71C69-DA91-4D07-A0CF-1B04282CF2D3}" srcOrd="0" destOrd="0" presId="urn:microsoft.com/office/officeart/2005/8/layout/chevron2"/>
    <dgm:cxn modelId="{CCB5E27A-A921-452D-99B3-EC27798CF9FE}" type="presParOf" srcId="{C8F377AB-DA4F-4518-8530-8D2451FC683A}" destId="{CAA63662-4256-4559-97C3-3EE76616486F}" srcOrd="1" destOrd="0" presId="urn:microsoft.com/office/officeart/2005/8/layout/chevron2"/>
    <dgm:cxn modelId="{01DC19BE-0050-47C3-9BEB-1AFCD529EE56}" type="presParOf" srcId="{26AD8375-22FD-4D3A-A328-8B02B2018F11}" destId="{8F2A2A02-E473-4A50-9C86-606461D92952}" srcOrd="1" destOrd="0" presId="urn:microsoft.com/office/officeart/2005/8/layout/chevron2"/>
    <dgm:cxn modelId="{06C6A303-F21C-4FED-94FA-FCFA349A8C70}" type="presParOf" srcId="{26AD8375-22FD-4D3A-A328-8B02B2018F11}" destId="{16BCEE41-6E91-46E2-A53F-6920FB4C9FB9}" srcOrd="2" destOrd="0" presId="urn:microsoft.com/office/officeart/2005/8/layout/chevron2"/>
    <dgm:cxn modelId="{D610E6B3-ED58-447A-BCE5-700090BF8D8E}" type="presParOf" srcId="{16BCEE41-6E91-46E2-A53F-6920FB4C9FB9}" destId="{D1F7E5A7-D9FD-441C-BDB8-DD82D4405B8B}" srcOrd="0" destOrd="0" presId="urn:microsoft.com/office/officeart/2005/8/layout/chevron2"/>
    <dgm:cxn modelId="{79D5010A-CA75-44F8-9141-BF7F153179C9}" type="presParOf" srcId="{16BCEE41-6E91-46E2-A53F-6920FB4C9FB9}" destId="{FD3B0B97-765E-4CD4-92C9-33006F8FC266}" srcOrd="1" destOrd="0" presId="urn:microsoft.com/office/officeart/2005/8/layout/chevron2"/>
    <dgm:cxn modelId="{BF477AB4-30AE-47B3-8C3A-C050E511ED4A}" type="presParOf" srcId="{26AD8375-22FD-4D3A-A328-8B02B2018F11}" destId="{3D1771D7-A025-470A-9671-CA51FAA73E8F}" srcOrd="3" destOrd="0" presId="urn:microsoft.com/office/officeart/2005/8/layout/chevron2"/>
    <dgm:cxn modelId="{607D610B-3A63-41DA-A456-2619E30C12EE}" type="presParOf" srcId="{26AD8375-22FD-4D3A-A328-8B02B2018F11}" destId="{BDE5E4B5-D8C7-4FBB-A9AC-13746A30316D}" srcOrd="4" destOrd="0" presId="urn:microsoft.com/office/officeart/2005/8/layout/chevron2"/>
    <dgm:cxn modelId="{656F196C-918B-4B82-9611-768E6D89CDB7}" type="presParOf" srcId="{BDE5E4B5-D8C7-4FBB-A9AC-13746A30316D}" destId="{F4274506-A139-4470-BCB8-871C29D8CDA3}" srcOrd="0" destOrd="0" presId="urn:microsoft.com/office/officeart/2005/8/layout/chevron2"/>
    <dgm:cxn modelId="{BE9E4660-7D77-4A2D-B2D0-2FE8986D57D6}" type="presParOf" srcId="{BDE5E4B5-D8C7-4FBB-A9AC-13746A30316D}" destId="{2A1C29F7-985D-46A8-8779-D0CDF358EE6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20513C2-7C2E-41D0-BE6C-3D251D6B7694}" type="doc">
      <dgm:prSet loTypeId="urn:microsoft.com/office/officeart/2005/8/layout/chevron2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C7756AD-496F-4666-ABF6-9B228BB5BCC1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187305F7-383D-4FE8-9D4A-D0B1BE505E33}" type="parTrans" cxnId="{BA6CA8EF-1576-4762-8EFD-B5EE1254DE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BFB57C4C-1683-4586-B7E4-E790E83D8BCD}" type="sibTrans" cxnId="{BA6CA8EF-1576-4762-8EFD-B5EE1254DE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22219A27-1C38-46CA-A9B1-5BA1242F3190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Архангельск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7286B8A-B8C0-4C27-80C0-36823F132D9D}" type="parTrans" cxnId="{2E44F1EE-6085-4CBD-AB88-B34EF7E02902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07EF3778-4412-4B4B-8AF9-4F87BFFB8768}" type="sibTrans" cxnId="{2E44F1EE-6085-4CBD-AB88-B34EF7E02902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AEB160-74D3-480B-A3CC-5918715C7FAB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935BF9E-FF2C-4E59-8D1F-2940FAC05B7E}" type="parTrans" cxnId="{7028854B-535A-4807-9F42-CAE09DDCF60A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9FA7FB31-DD77-4D73-9805-79B632F3BD8E}" type="sibTrans" cxnId="{7028854B-535A-4807-9F42-CAE09DDCF60A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532BDBF1-B0D8-4F4B-9E89-249984A4EC9C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Санкт-Петербург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A8863B59-7E28-4F98-AA0F-70AFF84C84EA}" type="parTrans" cxnId="{C5023DE2-3A82-4A57-B5BD-13EA9E22250E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01DB33A1-A51D-44B9-A943-7C9C2BF26C83}" type="sibTrans" cxnId="{C5023DE2-3A82-4A57-B5BD-13EA9E22250E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67296D1-5097-4ABB-AB35-DF7BA2CF46D0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 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0EF72DA2-E5A3-4E73-A8AB-03EA59A1C0A6}" type="parTrans" cxnId="{6F2DAAA9-62A0-457F-9B0C-3CF409D84D4D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8B53DB47-ABE2-4416-835D-130D28D0C1AC}" type="sibTrans" cxnId="{6F2DAAA9-62A0-457F-9B0C-3CF409D84D4D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75043916-A247-4B00-BD04-9258457A94D3}">
      <dgm:prSet phldrT="[Текст]"/>
      <dgm:spPr/>
      <dgm:t>
        <a:bodyPr/>
        <a:lstStyle/>
        <a:p>
          <a:r>
            <a:rPr lang="ru-RU" b="1" cap="none" spc="0" smtClean="0">
              <a:ln w="10541" cmpd="sng">
                <a:prstDash val="solid"/>
              </a:ln>
              <a:effectLst/>
            </a:rPr>
            <a:t>Ярославль</a:t>
          </a:r>
          <a:endParaRPr lang="ru-RU" b="1" cap="none" spc="0" dirty="0">
            <a:ln w="10541" cmpd="sng">
              <a:prstDash val="solid"/>
            </a:ln>
            <a:effectLst/>
          </a:endParaRPr>
        </a:p>
      </dgm:t>
    </dgm:pt>
    <dgm:pt modelId="{73D2A7CC-59E3-4500-86BE-CAE02A713589}" type="parTrans" cxnId="{78CBA44F-35C7-4167-AC3E-9DA369A177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A4137C9-CC09-45E5-B35B-CC30D55D93A9}" type="sibTrans" cxnId="{78CBA44F-35C7-4167-AC3E-9DA369A177DF}">
      <dgm:prSet/>
      <dgm:spPr/>
      <dgm:t>
        <a:bodyPr/>
        <a:lstStyle/>
        <a:p>
          <a:endParaRPr lang="ru-RU" b="1" cap="none" spc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26AD8375-22FD-4D3A-A328-8B02B2018F11}" type="pres">
      <dgm:prSet presAssocID="{720513C2-7C2E-41D0-BE6C-3D251D6B769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F377AB-DA4F-4518-8530-8D2451FC683A}" type="pres">
      <dgm:prSet presAssocID="{2C7756AD-496F-4666-ABF6-9B228BB5BCC1}" presName="composite" presStyleCnt="0"/>
      <dgm:spPr/>
      <dgm:t>
        <a:bodyPr/>
        <a:lstStyle/>
        <a:p>
          <a:endParaRPr lang="ru-RU"/>
        </a:p>
      </dgm:t>
    </dgm:pt>
    <dgm:pt modelId="{03B71C69-DA91-4D07-A0CF-1B04282CF2D3}" type="pres">
      <dgm:prSet presAssocID="{2C7756AD-496F-4666-ABF6-9B228BB5BCC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A63662-4256-4559-97C3-3EE76616486F}" type="pres">
      <dgm:prSet presAssocID="{2C7756AD-496F-4666-ABF6-9B228BB5BCC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2A2A02-E473-4A50-9C86-606461D92952}" type="pres">
      <dgm:prSet presAssocID="{BFB57C4C-1683-4586-B7E4-E790E83D8BCD}" presName="sp" presStyleCnt="0"/>
      <dgm:spPr/>
      <dgm:t>
        <a:bodyPr/>
        <a:lstStyle/>
        <a:p>
          <a:endParaRPr lang="ru-RU"/>
        </a:p>
      </dgm:t>
    </dgm:pt>
    <dgm:pt modelId="{16BCEE41-6E91-46E2-A53F-6920FB4C9FB9}" type="pres">
      <dgm:prSet presAssocID="{FBAEB160-74D3-480B-A3CC-5918715C7FAB}" presName="composite" presStyleCnt="0"/>
      <dgm:spPr/>
      <dgm:t>
        <a:bodyPr/>
        <a:lstStyle/>
        <a:p>
          <a:endParaRPr lang="ru-RU"/>
        </a:p>
      </dgm:t>
    </dgm:pt>
    <dgm:pt modelId="{D1F7E5A7-D9FD-441C-BDB8-DD82D4405B8B}" type="pres">
      <dgm:prSet presAssocID="{FBAEB160-74D3-480B-A3CC-5918715C7FA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3B0B97-765E-4CD4-92C9-33006F8FC266}" type="pres">
      <dgm:prSet presAssocID="{FBAEB160-74D3-480B-A3CC-5918715C7FA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1771D7-A025-470A-9671-CA51FAA73E8F}" type="pres">
      <dgm:prSet presAssocID="{9FA7FB31-DD77-4D73-9805-79B632F3BD8E}" presName="sp" presStyleCnt="0"/>
      <dgm:spPr/>
      <dgm:t>
        <a:bodyPr/>
        <a:lstStyle/>
        <a:p>
          <a:endParaRPr lang="ru-RU"/>
        </a:p>
      </dgm:t>
    </dgm:pt>
    <dgm:pt modelId="{BDE5E4B5-D8C7-4FBB-A9AC-13746A30316D}" type="pres">
      <dgm:prSet presAssocID="{F67296D1-5097-4ABB-AB35-DF7BA2CF46D0}" presName="composite" presStyleCnt="0"/>
      <dgm:spPr/>
      <dgm:t>
        <a:bodyPr/>
        <a:lstStyle/>
        <a:p>
          <a:endParaRPr lang="ru-RU"/>
        </a:p>
      </dgm:t>
    </dgm:pt>
    <dgm:pt modelId="{F4274506-A139-4470-BCB8-871C29D8CDA3}" type="pres">
      <dgm:prSet presAssocID="{F67296D1-5097-4ABB-AB35-DF7BA2CF46D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C29F7-985D-46A8-8779-D0CDF358EE69}" type="pres">
      <dgm:prSet presAssocID="{F67296D1-5097-4ABB-AB35-DF7BA2CF46D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3CA5FB-56E3-4FC5-9342-6C3B7EF4E2BC}" type="presOf" srcId="{F67296D1-5097-4ABB-AB35-DF7BA2CF46D0}" destId="{F4274506-A139-4470-BCB8-871C29D8CDA3}" srcOrd="0" destOrd="0" presId="urn:microsoft.com/office/officeart/2005/8/layout/chevron2"/>
    <dgm:cxn modelId="{2E44F1EE-6085-4CBD-AB88-B34EF7E02902}" srcId="{2C7756AD-496F-4666-ABF6-9B228BB5BCC1}" destId="{22219A27-1C38-46CA-A9B1-5BA1242F3190}" srcOrd="0" destOrd="0" parTransId="{A7286B8A-B8C0-4C27-80C0-36823F132D9D}" sibTransId="{07EF3778-4412-4B4B-8AF9-4F87BFFB8768}"/>
    <dgm:cxn modelId="{C275B245-58A0-455E-9B10-9B44DFD5F1AC}" type="presOf" srcId="{532BDBF1-B0D8-4F4B-9E89-249984A4EC9C}" destId="{FD3B0B97-765E-4CD4-92C9-33006F8FC266}" srcOrd="0" destOrd="0" presId="urn:microsoft.com/office/officeart/2005/8/layout/chevron2"/>
    <dgm:cxn modelId="{BA6CA8EF-1576-4762-8EFD-B5EE1254DEDF}" srcId="{720513C2-7C2E-41D0-BE6C-3D251D6B7694}" destId="{2C7756AD-496F-4666-ABF6-9B228BB5BCC1}" srcOrd="0" destOrd="0" parTransId="{187305F7-383D-4FE8-9D4A-D0B1BE505E33}" sibTransId="{BFB57C4C-1683-4586-B7E4-E790E83D8BCD}"/>
    <dgm:cxn modelId="{7028854B-535A-4807-9F42-CAE09DDCF60A}" srcId="{720513C2-7C2E-41D0-BE6C-3D251D6B7694}" destId="{FBAEB160-74D3-480B-A3CC-5918715C7FAB}" srcOrd="1" destOrd="0" parTransId="{0935BF9E-FF2C-4E59-8D1F-2940FAC05B7E}" sibTransId="{9FA7FB31-DD77-4D73-9805-79B632F3BD8E}"/>
    <dgm:cxn modelId="{F8ABAECD-AE28-42C1-95EC-CB6F11A77F41}" type="presOf" srcId="{22219A27-1C38-46CA-A9B1-5BA1242F3190}" destId="{CAA63662-4256-4559-97C3-3EE76616486F}" srcOrd="0" destOrd="0" presId="urn:microsoft.com/office/officeart/2005/8/layout/chevron2"/>
    <dgm:cxn modelId="{0AB9708F-17E6-4C32-93DB-D1790E6C7AE4}" type="presOf" srcId="{FBAEB160-74D3-480B-A3CC-5918715C7FAB}" destId="{D1F7E5A7-D9FD-441C-BDB8-DD82D4405B8B}" srcOrd="0" destOrd="0" presId="urn:microsoft.com/office/officeart/2005/8/layout/chevron2"/>
    <dgm:cxn modelId="{9EE3256D-5764-448A-BD8A-5CD7233A7512}" type="presOf" srcId="{2C7756AD-496F-4666-ABF6-9B228BB5BCC1}" destId="{03B71C69-DA91-4D07-A0CF-1B04282CF2D3}" srcOrd="0" destOrd="0" presId="urn:microsoft.com/office/officeart/2005/8/layout/chevron2"/>
    <dgm:cxn modelId="{AF1BFDBB-D001-4B21-B8C1-4B2F96244055}" type="presOf" srcId="{75043916-A247-4B00-BD04-9258457A94D3}" destId="{2A1C29F7-985D-46A8-8779-D0CDF358EE69}" srcOrd="0" destOrd="0" presId="urn:microsoft.com/office/officeart/2005/8/layout/chevron2"/>
    <dgm:cxn modelId="{6F2DAAA9-62A0-457F-9B0C-3CF409D84D4D}" srcId="{720513C2-7C2E-41D0-BE6C-3D251D6B7694}" destId="{F67296D1-5097-4ABB-AB35-DF7BA2CF46D0}" srcOrd="2" destOrd="0" parTransId="{0EF72DA2-E5A3-4E73-A8AB-03EA59A1C0A6}" sibTransId="{8B53DB47-ABE2-4416-835D-130D28D0C1AC}"/>
    <dgm:cxn modelId="{78CBA44F-35C7-4167-AC3E-9DA369A177DF}" srcId="{F67296D1-5097-4ABB-AB35-DF7BA2CF46D0}" destId="{75043916-A247-4B00-BD04-9258457A94D3}" srcOrd="0" destOrd="0" parTransId="{73D2A7CC-59E3-4500-86BE-CAE02A713589}" sibTransId="{CA4137C9-CC09-45E5-B35B-CC30D55D93A9}"/>
    <dgm:cxn modelId="{E26BE39A-8395-4CDE-9D72-1BF54EDC3496}" type="presOf" srcId="{720513C2-7C2E-41D0-BE6C-3D251D6B7694}" destId="{26AD8375-22FD-4D3A-A328-8B02B2018F11}" srcOrd="0" destOrd="0" presId="urn:microsoft.com/office/officeart/2005/8/layout/chevron2"/>
    <dgm:cxn modelId="{C5023DE2-3A82-4A57-B5BD-13EA9E22250E}" srcId="{FBAEB160-74D3-480B-A3CC-5918715C7FAB}" destId="{532BDBF1-B0D8-4F4B-9E89-249984A4EC9C}" srcOrd="0" destOrd="0" parTransId="{A8863B59-7E28-4F98-AA0F-70AFF84C84EA}" sibTransId="{01DB33A1-A51D-44B9-A943-7C9C2BF26C83}"/>
    <dgm:cxn modelId="{0C5CF98C-B03E-43A9-BCD7-D0874D6C037F}" type="presParOf" srcId="{26AD8375-22FD-4D3A-A328-8B02B2018F11}" destId="{C8F377AB-DA4F-4518-8530-8D2451FC683A}" srcOrd="0" destOrd="0" presId="urn:microsoft.com/office/officeart/2005/8/layout/chevron2"/>
    <dgm:cxn modelId="{F41BC4DD-1D99-47BE-A89F-4E1E4A1EF7F7}" type="presParOf" srcId="{C8F377AB-DA4F-4518-8530-8D2451FC683A}" destId="{03B71C69-DA91-4D07-A0CF-1B04282CF2D3}" srcOrd="0" destOrd="0" presId="urn:microsoft.com/office/officeart/2005/8/layout/chevron2"/>
    <dgm:cxn modelId="{4BCDD285-A205-4C66-9D2F-B8485FA58857}" type="presParOf" srcId="{C8F377AB-DA4F-4518-8530-8D2451FC683A}" destId="{CAA63662-4256-4559-97C3-3EE76616486F}" srcOrd="1" destOrd="0" presId="urn:microsoft.com/office/officeart/2005/8/layout/chevron2"/>
    <dgm:cxn modelId="{CEB0573F-6D39-4D49-8030-DA511BBFF453}" type="presParOf" srcId="{26AD8375-22FD-4D3A-A328-8B02B2018F11}" destId="{8F2A2A02-E473-4A50-9C86-606461D92952}" srcOrd="1" destOrd="0" presId="urn:microsoft.com/office/officeart/2005/8/layout/chevron2"/>
    <dgm:cxn modelId="{97D0B5A8-8C29-4728-832E-19AABCEC533E}" type="presParOf" srcId="{26AD8375-22FD-4D3A-A328-8B02B2018F11}" destId="{16BCEE41-6E91-46E2-A53F-6920FB4C9FB9}" srcOrd="2" destOrd="0" presId="urn:microsoft.com/office/officeart/2005/8/layout/chevron2"/>
    <dgm:cxn modelId="{C6D22DBD-629E-482C-BB24-C03A91F27409}" type="presParOf" srcId="{16BCEE41-6E91-46E2-A53F-6920FB4C9FB9}" destId="{D1F7E5A7-D9FD-441C-BDB8-DD82D4405B8B}" srcOrd="0" destOrd="0" presId="urn:microsoft.com/office/officeart/2005/8/layout/chevron2"/>
    <dgm:cxn modelId="{65D81941-4FC4-49F3-A010-E2F4E780D8F7}" type="presParOf" srcId="{16BCEE41-6E91-46E2-A53F-6920FB4C9FB9}" destId="{FD3B0B97-765E-4CD4-92C9-33006F8FC266}" srcOrd="1" destOrd="0" presId="urn:microsoft.com/office/officeart/2005/8/layout/chevron2"/>
    <dgm:cxn modelId="{68AE0582-6424-467F-9C08-3724C049CFD3}" type="presParOf" srcId="{26AD8375-22FD-4D3A-A328-8B02B2018F11}" destId="{3D1771D7-A025-470A-9671-CA51FAA73E8F}" srcOrd="3" destOrd="0" presId="urn:microsoft.com/office/officeart/2005/8/layout/chevron2"/>
    <dgm:cxn modelId="{2E8D1A37-D489-49B7-A9E6-C509F297D5D2}" type="presParOf" srcId="{26AD8375-22FD-4D3A-A328-8B02B2018F11}" destId="{BDE5E4B5-D8C7-4FBB-A9AC-13746A30316D}" srcOrd="4" destOrd="0" presId="urn:microsoft.com/office/officeart/2005/8/layout/chevron2"/>
    <dgm:cxn modelId="{70D418CB-5842-475D-A6C4-AC99B60B545D}" type="presParOf" srcId="{BDE5E4B5-D8C7-4FBB-A9AC-13746A30316D}" destId="{F4274506-A139-4470-BCB8-871C29D8CDA3}" srcOrd="0" destOrd="0" presId="urn:microsoft.com/office/officeart/2005/8/layout/chevron2"/>
    <dgm:cxn modelId="{692F971B-F31F-4D37-9052-FED2E5A2FD29}" type="presParOf" srcId="{BDE5E4B5-D8C7-4FBB-A9AC-13746A30316D}" destId="{2A1C29F7-985D-46A8-8779-D0CDF358EE6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B71C69-DA91-4D07-A0CF-1B04282CF2D3}">
      <dsp:nvSpPr>
        <dsp:cNvPr id="0" name=""/>
        <dsp:cNvSpPr/>
      </dsp:nvSpPr>
      <dsp:spPr>
        <a:xfrm rot="5400000">
          <a:off x="-180068" y="180872"/>
          <a:ext cx="1200457" cy="840319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 </a:t>
          </a:r>
          <a:endParaRPr lang="ru-RU" sz="2300" kern="1200" dirty="0"/>
        </a:p>
      </dsp:txBody>
      <dsp:txXfrm rot="-5400000">
        <a:off x="2" y="420963"/>
        <a:ext cx="840319" cy="360138"/>
      </dsp:txXfrm>
    </dsp:sp>
    <dsp:sp modelId="{CAA63662-4256-4559-97C3-3EE76616486F}">
      <dsp:nvSpPr>
        <dsp:cNvPr id="0" name=""/>
        <dsp:cNvSpPr/>
      </dsp:nvSpPr>
      <dsp:spPr>
        <a:xfrm rot="5400000">
          <a:off x="3558403" y="-2717279"/>
          <a:ext cx="780297" cy="62164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7152" tIns="29210" rIns="29210" bIns="29210" numCol="1" spcCol="1270" anchor="ctr" anchorCtr="0">
          <a:noAutofit/>
        </a:bodyPr>
        <a:lstStyle/>
        <a:p>
          <a:pPr marL="285750" lvl="1" indent="-285750" algn="l" defTabSz="2044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600" b="1" kern="1200" cap="none" spc="0" smtClean="0">
              <a:ln w="10541" cmpd="sng">
                <a:prstDash val="solid"/>
              </a:ln>
              <a:effectLst/>
            </a:rPr>
            <a:t>Алиса Селезнева</a:t>
          </a:r>
          <a:endParaRPr lang="ru-RU" sz="46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40320" y="38895"/>
        <a:ext cx="6178373" cy="704115"/>
      </dsp:txXfrm>
    </dsp:sp>
    <dsp:sp modelId="{D1F7E5A7-D9FD-441C-BDB8-DD82D4405B8B}">
      <dsp:nvSpPr>
        <dsp:cNvPr id="0" name=""/>
        <dsp:cNvSpPr/>
      </dsp:nvSpPr>
      <dsp:spPr>
        <a:xfrm rot="5400000">
          <a:off x="-180068" y="1180449"/>
          <a:ext cx="1200457" cy="840319"/>
        </a:xfrm>
        <a:prstGeom prst="chevron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 </a:t>
          </a:r>
          <a:endParaRPr lang="ru-RU" sz="2300" kern="1200" dirty="0"/>
        </a:p>
      </dsp:txBody>
      <dsp:txXfrm rot="-5400000">
        <a:off x="2" y="1420540"/>
        <a:ext cx="840319" cy="360138"/>
      </dsp:txXfrm>
    </dsp:sp>
    <dsp:sp modelId="{FD3B0B97-765E-4CD4-92C9-33006F8FC266}">
      <dsp:nvSpPr>
        <dsp:cNvPr id="0" name=""/>
        <dsp:cNvSpPr/>
      </dsp:nvSpPr>
      <dsp:spPr>
        <a:xfrm rot="5400000">
          <a:off x="3516317" y="-1709969"/>
          <a:ext cx="780297" cy="62164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7152" tIns="29210" rIns="29210" bIns="29210" numCol="1" spcCol="1270" anchor="ctr" anchorCtr="0">
          <a:noAutofit/>
        </a:bodyPr>
        <a:lstStyle/>
        <a:p>
          <a:pPr marL="285750" lvl="1" indent="-285750" algn="l" defTabSz="2044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600" b="1" kern="1200" cap="none" spc="0" smtClean="0">
              <a:ln w="10541" cmpd="sng">
                <a:prstDash val="solid"/>
              </a:ln>
              <a:effectLst/>
            </a:rPr>
            <a:t>Гарри Поттер</a:t>
          </a:r>
          <a:endParaRPr lang="ru-RU" sz="46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798234" y="1046205"/>
        <a:ext cx="6178373" cy="704115"/>
      </dsp:txXfrm>
    </dsp:sp>
    <dsp:sp modelId="{F4274506-A139-4470-BCB8-871C29D8CDA3}">
      <dsp:nvSpPr>
        <dsp:cNvPr id="0" name=""/>
        <dsp:cNvSpPr/>
      </dsp:nvSpPr>
      <dsp:spPr>
        <a:xfrm rot="5400000">
          <a:off x="-180068" y="2180026"/>
          <a:ext cx="1200457" cy="840319"/>
        </a:xfrm>
        <a:prstGeom prst="chevron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 </a:t>
          </a:r>
          <a:endParaRPr lang="ru-RU" sz="2300" kern="1200" dirty="0"/>
        </a:p>
      </dsp:txBody>
      <dsp:txXfrm rot="-5400000">
        <a:off x="2" y="2420117"/>
        <a:ext cx="840319" cy="360138"/>
      </dsp:txXfrm>
    </dsp:sp>
    <dsp:sp modelId="{2A1C29F7-985D-46A8-8779-D0CDF358EE69}">
      <dsp:nvSpPr>
        <dsp:cNvPr id="0" name=""/>
        <dsp:cNvSpPr/>
      </dsp:nvSpPr>
      <dsp:spPr>
        <a:xfrm rot="5400000">
          <a:off x="3558403" y="-718125"/>
          <a:ext cx="780297" cy="62164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7152" tIns="29210" rIns="29210" bIns="29210" numCol="1" spcCol="1270" anchor="ctr" anchorCtr="0">
          <a:noAutofit/>
        </a:bodyPr>
        <a:lstStyle/>
        <a:p>
          <a:pPr marL="285750" lvl="1" indent="-285750" algn="l" defTabSz="2044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600" b="1" kern="1200" cap="none" spc="0" dirty="0" smtClean="0">
              <a:ln w="10541" cmpd="sng">
                <a:prstDash val="solid"/>
              </a:ln>
              <a:effectLst/>
            </a:rPr>
            <a:t>Питер Пен</a:t>
          </a:r>
          <a:endParaRPr lang="ru-RU" sz="46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40320" y="2038049"/>
        <a:ext cx="6178373" cy="70411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B71C69-DA91-4D07-A0CF-1B04282CF2D3}">
      <dsp:nvSpPr>
        <dsp:cNvPr id="0" name=""/>
        <dsp:cNvSpPr/>
      </dsp:nvSpPr>
      <dsp:spPr>
        <a:xfrm rot="5400000">
          <a:off x="-172863" y="174757"/>
          <a:ext cx="1152422" cy="806695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1" y="405242"/>
        <a:ext cx="806695" cy="345727"/>
      </dsp:txXfrm>
    </dsp:sp>
    <dsp:sp modelId="{CAA63662-4256-4559-97C3-3EE76616486F}">
      <dsp:nvSpPr>
        <dsp:cNvPr id="0" name=""/>
        <dsp:cNvSpPr/>
      </dsp:nvSpPr>
      <dsp:spPr>
        <a:xfrm rot="5400000">
          <a:off x="3958418" y="-3149828"/>
          <a:ext cx="749074" cy="70525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400" b="1" kern="1200" cap="none" spc="0" smtClean="0">
              <a:ln w="10541" cmpd="sng">
                <a:prstDash val="solid"/>
              </a:ln>
              <a:effectLst/>
            </a:rPr>
            <a:t>Беда</a:t>
          </a:r>
          <a:endParaRPr lang="ru-RU" sz="44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06696" y="38461"/>
        <a:ext cx="7015953" cy="675940"/>
      </dsp:txXfrm>
    </dsp:sp>
    <dsp:sp modelId="{D1F7E5A7-D9FD-441C-BDB8-DD82D4405B8B}">
      <dsp:nvSpPr>
        <dsp:cNvPr id="0" name=""/>
        <dsp:cNvSpPr/>
      </dsp:nvSpPr>
      <dsp:spPr>
        <a:xfrm rot="5400000">
          <a:off x="-172863" y="1125253"/>
          <a:ext cx="1152422" cy="806695"/>
        </a:xfrm>
        <a:prstGeom prst="chevron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1" y="1355738"/>
        <a:ext cx="806695" cy="345727"/>
      </dsp:txXfrm>
    </dsp:sp>
    <dsp:sp modelId="{FD3B0B97-765E-4CD4-92C9-33006F8FC266}">
      <dsp:nvSpPr>
        <dsp:cNvPr id="0" name=""/>
        <dsp:cNvSpPr/>
      </dsp:nvSpPr>
      <dsp:spPr>
        <a:xfrm rot="5400000">
          <a:off x="3958418" y="-2199332"/>
          <a:ext cx="749074" cy="70525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400" b="1" kern="1200" cap="none" spc="0" smtClean="0">
              <a:ln w="10541" cmpd="sng">
                <a:prstDash val="solid"/>
              </a:ln>
              <a:effectLst/>
            </a:rPr>
            <a:t>Горе</a:t>
          </a:r>
          <a:endParaRPr lang="ru-RU" sz="44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06696" y="988957"/>
        <a:ext cx="7015953" cy="675940"/>
      </dsp:txXfrm>
    </dsp:sp>
    <dsp:sp modelId="{F4274506-A139-4470-BCB8-871C29D8CDA3}">
      <dsp:nvSpPr>
        <dsp:cNvPr id="0" name=""/>
        <dsp:cNvSpPr/>
      </dsp:nvSpPr>
      <dsp:spPr>
        <a:xfrm rot="5400000">
          <a:off x="-172863" y="2075749"/>
          <a:ext cx="1152422" cy="806695"/>
        </a:xfrm>
        <a:prstGeom prst="chevron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1" y="2306234"/>
        <a:ext cx="806695" cy="345727"/>
      </dsp:txXfrm>
    </dsp:sp>
    <dsp:sp modelId="{2A1C29F7-985D-46A8-8779-D0CDF358EE69}">
      <dsp:nvSpPr>
        <dsp:cNvPr id="0" name=""/>
        <dsp:cNvSpPr/>
      </dsp:nvSpPr>
      <dsp:spPr>
        <a:xfrm rot="5400000">
          <a:off x="3958418" y="-1248836"/>
          <a:ext cx="749074" cy="70525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400" b="1" kern="1200" cap="none" spc="0" smtClean="0">
              <a:ln w="10541" cmpd="sng">
                <a:prstDash val="solid"/>
              </a:ln>
              <a:effectLst/>
            </a:rPr>
            <a:t>Трагедия</a:t>
          </a:r>
          <a:endParaRPr lang="ru-RU" sz="4400" b="1" kern="1200" cap="none" spc="0">
            <a:ln w="10541" cmpd="sng">
              <a:prstDash val="solid"/>
            </a:ln>
            <a:effectLst/>
          </a:endParaRPr>
        </a:p>
      </dsp:txBody>
      <dsp:txXfrm rot="-5400000">
        <a:off x="806696" y="1939453"/>
        <a:ext cx="7015953" cy="67594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B71C69-DA91-4D07-A0CF-1B04282CF2D3}">
      <dsp:nvSpPr>
        <dsp:cNvPr id="0" name=""/>
        <dsp:cNvSpPr/>
      </dsp:nvSpPr>
      <dsp:spPr>
        <a:xfrm rot="5400000">
          <a:off x="-172863" y="174757"/>
          <a:ext cx="1152422" cy="806695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1" y="405242"/>
        <a:ext cx="806695" cy="345727"/>
      </dsp:txXfrm>
    </dsp:sp>
    <dsp:sp modelId="{CAA63662-4256-4559-97C3-3EE76616486F}">
      <dsp:nvSpPr>
        <dsp:cNvPr id="0" name=""/>
        <dsp:cNvSpPr/>
      </dsp:nvSpPr>
      <dsp:spPr>
        <a:xfrm rot="5400000">
          <a:off x="4030426" y="-3221836"/>
          <a:ext cx="749074" cy="71965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400" b="1" kern="1200" cap="none" spc="0" dirty="0" smtClean="0">
              <a:ln w="10541" cmpd="sng">
                <a:prstDash val="solid"/>
              </a:ln>
              <a:effectLst/>
            </a:rPr>
            <a:t>Интервидение</a:t>
          </a:r>
          <a:endParaRPr lang="ru-RU" sz="44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06696" y="38461"/>
        <a:ext cx="7159969" cy="675940"/>
      </dsp:txXfrm>
    </dsp:sp>
    <dsp:sp modelId="{D1F7E5A7-D9FD-441C-BDB8-DD82D4405B8B}">
      <dsp:nvSpPr>
        <dsp:cNvPr id="0" name=""/>
        <dsp:cNvSpPr/>
      </dsp:nvSpPr>
      <dsp:spPr>
        <a:xfrm rot="5400000">
          <a:off x="-172863" y="1125253"/>
          <a:ext cx="1152422" cy="806695"/>
        </a:xfrm>
        <a:prstGeom prst="chevron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1" y="1355738"/>
        <a:ext cx="806695" cy="345727"/>
      </dsp:txXfrm>
    </dsp:sp>
    <dsp:sp modelId="{FD3B0B97-765E-4CD4-92C9-33006F8FC266}">
      <dsp:nvSpPr>
        <dsp:cNvPr id="0" name=""/>
        <dsp:cNvSpPr/>
      </dsp:nvSpPr>
      <dsp:spPr>
        <a:xfrm rot="5400000">
          <a:off x="4030426" y="-2271340"/>
          <a:ext cx="749074" cy="71965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400" b="1" kern="1200" cap="none" spc="0" smtClean="0">
              <a:ln w="10541" cmpd="sng">
                <a:prstDash val="solid"/>
              </a:ln>
              <a:effectLst/>
            </a:rPr>
            <a:t>Интернет</a:t>
          </a:r>
          <a:endParaRPr lang="ru-RU" sz="44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06696" y="988957"/>
        <a:ext cx="7159969" cy="675940"/>
      </dsp:txXfrm>
    </dsp:sp>
    <dsp:sp modelId="{F4274506-A139-4470-BCB8-871C29D8CDA3}">
      <dsp:nvSpPr>
        <dsp:cNvPr id="0" name=""/>
        <dsp:cNvSpPr/>
      </dsp:nvSpPr>
      <dsp:spPr>
        <a:xfrm rot="5400000">
          <a:off x="-172863" y="2075749"/>
          <a:ext cx="1152422" cy="806695"/>
        </a:xfrm>
        <a:prstGeom prst="chevron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1" y="2306234"/>
        <a:ext cx="806695" cy="345727"/>
      </dsp:txXfrm>
    </dsp:sp>
    <dsp:sp modelId="{2A1C29F7-985D-46A8-8779-D0CDF358EE69}">
      <dsp:nvSpPr>
        <dsp:cNvPr id="0" name=""/>
        <dsp:cNvSpPr/>
      </dsp:nvSpPr>
      <dsp:spPr>
        <a:xfrm rot="5400000">
          <a:off x="4030426" y="-1320844"/>
          <a:ext cx="749074" cy="71965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400" b="1" kern="1200" cap="none" spc="0" smtClean="0">
              <a:ln w="10541" cmpd="sng">
                <a:prstDash val="solid"/>
              </a:ln>
              <a:effectLst/>
            </a:rPr>
            <a:t>Интерпол</a:t>
          </a:r>
          <a:endParaRPr lang="ru-RU" sz="44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06696" y="1939453"/>
        <a:ext cx="7159969" cy="67594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B71C69-DA91-4D07-A0CF-1B04282CF2D3}">
      <dsp:nvSpPr>
        <dsp:cNvPr id="0" name=""/>
        <dsp:cNvSpPr/>
      </dsp:nvSpPr>
      <dsp:spPr>
        <a:xfrm rot="5400000">
          <a:off x="-169447" y="170279"/>
          <a:ext cx="1129651" cy="790755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2" y="396209"/>
        <a:ext cx="790755" cy="338896"/>
      </dsp:txXfrm>
    </dsp:sp>
    <dsp:sp modelId="{CAA63662-4256-4559-97C3-3EE76616486F}">
      <dsp:nvSpPr>
        <dsp:cNvPr id="0" name=""/>
        <dsp:cNvSpPr/>
      </dsp:nvSpPr>
      <dsp:spPr>
        <a:xfrm rot="5400000">
          <a:off x="3973574" y="-3203097"/>
          <a:ext cx="734273" cy="71404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5816" tIns="27305" rIns="27305" bIns="27305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300" b="1" kern="1200" cap="none" spc="0" smtClean="0">
              <a:ln w="10541" cmpd="sng">
                <a:prstDash val="solid"/>
              </a:ln>
              <a:effectLst/>
            </a:rPr>
            <a:t>Гипопотам</a:t>
          </a:r>
          <a:endParaRPr lang="ru-RU" sz="43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770477" y="35844"/>
        <a:ext cx="7104624" cy="662585"/>
      </dsp:txXfrm>
    </dsp:sp>
    <dsp:sp modelId="{D1F7E5A7-D9FD-441C-BDB8-DD82D4405B8B}">
      <dsp:nvSpPr>
        <dsp:cNvPr id="0" name=""/>
        <dsp:cNvSpPr/>
      </dsp:nvSpPr>
      <dsp:spPr>
        <a:xfrm rot="5400000">
          <a:off x="-169447" y="1097219"/>
          <a:ext cx="1129651" cy="790755"/>
        </a:xfrm>
        <a:prstGeom prst="chevron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2" y="1323149"/>
        <a:ext cx="790755" cy="338896"/>
      </dsp:txXfrm>
    </dsp:sp>
    <dsp:sp modelId="{FD3B0B97-765E-4CD4-92C9-33006F8FC266}">
      <dsp:nvSpPr>
        <dsp:cNvPr id="0" name=""/>
        <dsp:cNvSpPr/>
      </dsp:nvSpPr>
      <dsp:spPr>
        <a:xfrm rot="5400000">
          <a:off x="3993853" y="-2275325"/>
          <a:ext cx="734273" cy="71404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5816" tIns="27305" rIns="27305" bIns="27305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300" b="1" kern="1200" cap="none" spc="0" smtClean="0">
              <a:ln w="10541" cmpd="sng">
                <a:prstDash val="solid"/>
              </a:ln>
              <a:effectLst/>
            </a:rPr>
            <a:t>Гипоппотам</a:t>
          </a:r>
          <a:endParaRPr lang="ru-RU" sz="43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790756" y="963616"/>
        <a:ext cx="7104624" cy="662585"/>
      </dsp:txXfrm>
    </dsp:sp>
    <dsp:sp modelId="{F4274506-A139-4470-BCB8-871C29D8CDA3}">
      <dsp:nvSpPr>
        <dsp:cNvPr id="0" name=""/>
        <dsp:cNvSpPr/>
      </dsp:nvSpPr>
      <dsp:spPr>
        <a:xfrm rot="5400000">
          <a:off x="-169447" y="2024159"/>
          <a:ext cx="1129651" cy="790755"/>
        </a:xfrm>
        <a:prstGeom prst="chevron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2" y="2250089"/>
        <a:ext cx="790755" cy="338896"/>
      </dsp:txXfrm>
    </dsp:sp>
    <dsp:sp modelId="{2A1C29F7-985D-46A8-8779-D0CDF358EE69}">
      <dsp:nvSpPr>
        <dsp:cNvPr id="0" name=""/>
        <dsp:cNvSpPr/>
      </dsp:nvSpPr>
      <dsp:spPr>
        <a:xfrm rot="5400000">
          <a:off x="3993853" y="-1348385"/>
          <a:ext cx="734273" cy="71404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5816" tIns="27305" rIns="27305" bIns="27305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300" b="1" kern="1200" cap="none" spc="0" smtClean="0">
              <a:ln w="10541" cmpd="sng">
                <a:prstDash val="solid"/>
              </a:ln>
              <a:effectLst/>
            </a:rPr>
            <a:t>Гиппопотам</a:t>
          </a:r>
          <a:endParaRPr lang="ru-RU" sz="43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790756" y="1890556"/>
        <a:ext cx="7104624" cy="66258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B71C69-DA91-4D07-A0CF-1B04282CF2D3}">
      <dsp:nvSpPr>
        <dsp:cNvPr id="0" name=""/>
        <dsp:cNvSpPr/>
      </dsp:nvSpPr>
      <dsp:spPr>
        <a:xfrm rot="5400000">
          <a:off x="-172849" y="174759"/>
          <a:ext cx="1152328" cy="80663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0" y="405225"/>
        <a:ext cx="806630" cy="345698"/>
      </dsp:txXfrm>
    </dsp:sp>
    <dsp:sp modelId="{CAA63662-4256-4559-97C3-3EE76616486F}">
      <dsp:nvSpPr>
        <dsp:cNvPr id="0" name=""/>
        <dsp:cNvSpPr/>
      </dsp:nvSpPr>
      <dsp:spPr>
        <a:xfrm rot="5400000">
          <a:off x="4024102" y="-3215561"/>
          <a:ext cx="749013" cy="71839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400" b="1" kern="1200" cap="none" spc="0" dirty="0" smtClean="0">
              <a:ln w="10541" cmpd="sng">
                <a:prstDash val="solid"/>
              </a:ln>
              <a:effectLst/>
            </a:rPr>
            <a:t>Браслет</a:t>
          </a:r>
          <a:endParaRPr lang="ru-RU" sz="44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06630" y="38475"/>
        <a:ext cx="7147394" cy="675885"/>
      </dsp:txXfrm>
    </dsp:sp>
    <dsp:sp modelId="{D1F7E5A7-D9FD-441C-BDB8-DD82D4405B8B}">
      <dsp:nvSpPr>
        <dsp:cNvPr id="0" name=""/>
        <dsp:cNvSpPr/>
      </dsp:nvSpPr>
      <dsp:spPr>
        <a:xfrm rot="5400000">
          <a:off x="-172849" y="1125162"/>
          <a:ext cx="1152328" cy="806630"/>
        </a:xfrm>
        <a:prstGeom prst="chevron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0" y="1355628"/>
        <a:ext cx="806630" cy="345698"/>
      </dsp:txXfrm>
    </dsp:sp>
    <dsp:sp modelId="{FD3B0B97-765E-4CD4-92C9-33006F8FC266}">
      <dsp:nvSpPr>
        <dsp:cNvPr id="0" name=""/>
        <dsp:cNvSpPr/>
      </dsp:nvSpPr>
      <dsp:spPr>
        <a:xfrm rot="5400000">
          <a:off x="4024102" y="-2265159"/>
          <a:ext cx="749013" cy="71839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400" b="1" kern="1200" cap="none" spc="0" smtClean="0">
              <a:ln w="10541" cmpd="sng">
                <a:prstDash val="solid"/>
              </a:ln>
              <a:effectLst/>
            </a:rPr>
            <a:t>Брошь</a:t>
          </a:r>
          <a:endParaRPr lang="ru-RU" sz="44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06630" y="988877"/>
        <a:ext cx="7147394" cy="675885"/>
      </dsp:txXfrm>
    </dsp:sp>
    <dsp:sp modelId="{F4274506-A139-4470-BCB8-871C29D8CDA3}">
      <dsp:nvSpPr>
        <dsp:cNvPr id="0" name=""/>
        <dsp:cNvSpPr/>
      </dsp:nvSpPr>
      <dsp:spPr>
        <a:xfrm rot="5400000">
          <a:off x="-172849" y="2075564"/>
          <a:ext cx="1152328" cy="806630"/>
        </a:xfrm>
        <a:prstGeom prst="chevron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0" y="2306030"/>
        <a:ext cx="806630" cy="345698"/>
      </dsp:txXfrm>
    </dsp:sp>
    <dsp:sp modelId="{2A1C29F7-985D-46A8-8779-D0CDF358EE69}">
      <dsp:nvSpPr>
        <dsp:cNvPr id="0" name=""/>
        <dsp:cNvSpPr/>
      </dsp:nvSpPr>
      <dsp:spPr>
        <a:xfrm rot="5400000">
          <a:off x="4024102" y="-1314756"/>
          <a:ext cx="749013" cy="71839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400" b="1" kern="1200" cap="none" spc="0" smtClean="0">
              <a:ln w="10541" cmpd="sng">
                <a:prstDash val="solid"/>
              </a:ln>
              <a:effectLst/>
            </a:rPr>
            <a:t>Кулон</a:t>
          </a:r>
          <a:endParaRPr lang="ru-RU" sz="44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06630" y="1939280"/>
        <a:ext cx="7147394" cy="67588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B71C69-DA91-4D07-A0CF-1B04282CF2D3}">
      <dsp:nvSpPr>
        <dsp:cNvPr id="0" name=""/>
        <dsp:cNvSpPr/>
      </dsp:nvSpPr>
      <dsp:spPr>
        <a:xfrm rot="5400000">
          <a:off x="-172863" y="174757"/>
          <a:ext cx="1152422" cy="806695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1" y="405242"/>
        <a:ext cx="806695" cy="345727"/>
      </dsp:txXfrm>
    </dsp:sp>
    <dsp:sp modelId="{CAA63662-4256-4559-97C3-3EE76616486F}">
      <dsp:nvSpPr>
        <dsp:cNvPr id="0" name=""/>
        <dsp:cNvSpPr/>
      </dsp:nvSpPr>
      <dsp:spPr>
        <a:xfrm rot="5400000">
          <a:off x="3994422" y="-3185832"/>
          <a:ext cx="749074" cy="71245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400" b="1" kern="1200" cap="none" spc="0" smtClean="0">
              <a:ln w="10541" cmpd="sng">
                <a:prstDash val="solid"/>
              </a:ln>
              <a:effectLst/>
            </a:rPr>
            <a:t>Король</a:t>
          </a:r>
          <a:endParaRPr lang="ru-RU" sz="44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06696" y="38461"/>
        <a:ext cx="7087961" cy="675940"/>
      </dsp:txXfrm>
    </dsp:sp>
    <dsp:sp modelId="{D1F7E5A7-D9FD-441C-BDB8-DD82D4405B8B}">
      <dsp:nvSpPr>
        <dsp:cNvPr id="0" name=""/>
        <dsp:cNvSpPr/>
      </dsp:nvSpPr>
      <dsp:spPr>
        <a:xfrm rot="5400000">
          <a:off x="-172863" y="1125253"/>
          <a:ext cx="1152422" cy="806695"/>
        </a:xfrm>
        <a:prstGeom prst="chevron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1" y="1355738"/>
        <a:ext cx="806695" cy="345727"/>
      </dsp:txXfrm>
    </dsp:sp>
    <dsp:sp modelId="{FD3B0B97-765E-4CD4-92C9-33006F8FC266}">
      <dsp:nvSpPr>
        <dsp:cNvPr id="0" name=""/>
        <dsp:cNvSpPr/>
      </dsp:nvSpPr>
      <dsp:spPr>
        <a:xfrm rot="5400000">
          <a:off x="3994422" y="-2235336"/>
          <a:ext cx="749074" cy="71245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400" b="1" kern="1200" cap="none" spc="0" smtClean="0">
              <a:ln w="10541" cmpd="sng">
                <a:prstDash val="solid"/>
              </a:ln>
              <a:effectLst/>
            </a:rPr>
            <a:t>Пешка</a:t>
          </a:r>
          <a:endParaRPr lang="ru-RU" sz="44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06696" y="988957"/>
        <a:ext cx="7087961" cy="675940"/>
      </dsp:txXfrm>
    </dsp:sp>
    <dsp:sp modelId="{F4274506-A139-4470-BCB8-871C29D8CDA3}">
      <dsp:nvSpPr>
        <dsp:cNvPr id="0" name=""/>
        <dsp:cNvSpPr/>
      </dsp:nvSpPr>
      <dsp:spPr>
        <a:xfrm rot="5400000">
          <a:off x="-172863" y="2075749"/>
          <a:ext cx="1152422" cy="806695"/>
        </a:xfrm>
        <a:prstGeom prst="chevron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1" y="2306234"/>
        <a:ext cx="806695" cy="345727"/>
      </dsp:txXfrm>
    </dsp:sp>
    <dsp:sp modelId="{2A1C29F7-985D-46A8-8779-D0CDF358EE69}">
      <dsp:nvSpPr>
        <dsp:cNvPr id="0" name=""/>
        <dsp:cNvSpPr/>
      </dsp:nvSpPr>
      <dsp:spPr>
        <a:xfrm rot="5400000">
          <a:off x="3994422" y="-1284840"/>
          <a:ext cx="749074" cy="71245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400" b="1" kern="1200" cap="none" spc="0" smtClean="0">
              <a:ln w="10541" cmpd="sng">
                <a:prstDash val="solid"/>
              </a:ln>
              <a:effectLst/>
            </a:rPr>
            <a:t>Ферзь</a:t>
          </a:r>
          <a:endParaRPr lang="ru-RU" sz="44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06696" y="1939453"/>
        <a:ext cx="7087961" cy="67594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B71C69-DA91-4D07-A0CF-1B04282CF2D3}">
      <dsp:nvSpPr>
        <dsp:cNvPr id="0" name=""/>
        <dsp:cNvSpPr/>
      </dsp:nvSpPr>
      <dsp:spPr>
        <a:xfrm rot="5400000">
          <a:off x="-176476" y="177720"/>
          <a:ext cx="1176509" cy="823556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3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1" y="413021"/>
        <a:ext cx="823556" cy="352953"/>
      </dsp:txXfrm>
    </dsp:sp>
    <dsp:sp modelId="{CAA63662-4256-4559-97C3-3EE76616486F}">
      <dsp:nvSpPr>
        <dsp:cNvPr id="0" name=""/>
        <dsp:cNvSpPr/>
      </dsp:nvSpPr>
      <dsp:spPr>
        <a:xfrm rot="5400000">
          <a:off x="3989852" y="-3165052"/>
          <a:ext cx="764731" cy="70973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0040" tIns="28575" rIns="28575" bIns="28575" numCol="1" spcCol="1270" anchor="ctr" anchorCtr="0">
          <a:noAutofit/>
        </a:bodyPr>
        <a:lstStyle/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500" b="1" kern="1200" cap="none" spc="0" dirty="0" smtClean="0">
              <a:ln w="10541" cmpd="sng">
                <a:prstDash val="solid"/>
              </a:ln>
              <a:effectLst/>
            </a:rPr>
            <a:t>Одиссей</a:t>
          </a:r>
          <a:endParaRPr lang="ru-RU" sz="45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23557" y="38574"/>
        <a:ext cx="7059992" cy="690069"/>
      </dsp:txXfrm>
    </dsp:sp>
    <dsp:sp modelId="{D1F7E5A7-D9FD-441C-BDB8-DD82D4405B8B}">
      <dsp:nvSpPr>
        <dsp:cNvPr id="0" name=""/>
        <dsp:cNvSpPr/>
      </dsp:nvSpPr>
      <dsp:spPr>
        <a:xfrm rot="5400000">
          <a:off x="-176476" y="1152827"/>
          <a:ext cx="1176509" cy="823556"/>
        </a:xfrm>
        <a:prstGeom prst="chevron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3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1" y="1388128"/>
        <a:ext cx="823556" cy="352953"/>
      </dsp:txXfrm>
    </dsp:sp>
    <dsp:sp modelId="{FD3B0B97-765E-4CD4-92C9-33006F8FC266}">
      <dsp:nvSpPr>
        <dsp:cNvPr id="0" name=""/>
        <dsp:cNvSpPr/>
      </dsp:nvSpPr>
      <dsp:spPr>
        <a:xfrm rot="5400000">
          <a:off x="3989852" y="-2189945"/>
          <a:ext cx="764731" cy="70973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0040" tIns="28575" rIns="28575" bIns="28575" numCol="1" spcCol="1270" anchor="ctr" anchorCtr="0">
          <a:noAutofit/>
        </a:bodyPr>
        <a:lstStyle/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500" b="1" kern="1200" cap="none" spc="0" smtClean="0">
              <a:ln w="10541" cmpd="sng">
                <a:prstDash val="solid"/>
              </a:ln>
              <a:effectLst/>
            </a:rPr>
            <a:t>Персей</a:t>
          </a:r>
          <a:endParaRPr lang="ru-RU" sz="45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23557" y="1013681"/>
        <a:ext cx="7059992" cy="690069"/>
      </dsp:txXfrm>
    </dsp:sp>
    <dsp:sp modelId="{F4274506-A139-4470-BCB8-871C29D8CDA3}">
      <dsp:nvSpPr>
        <dsp:cNvPr id="0" name=""/>
        <dsp:cNvSpPr/>
      </dsp:nvSpPr>
      <dsp:spPr>
        <a:xfrm rot="5400000">
          <a:off x="-176476" y="2127933"/>
          <a:ext cx="1176509" cy="823556"/>
        </a:xfrm>
        <a:prstGeom prst="chevron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3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1" y="2363234"/>
        <a:ext cx="823556" cy="352953"/>
      </dsp:txXfrm>
    </dsp:sp>
    <dsp:sp modelId="{2A1C29F7-985D-46A8-8779-D0CDF358EE69}">
      <dsp:nvSpPr>
        <dsp:cNvPr id="0" name=""/>
        <dsp:cNvSpPr/>
      </dsp:nvSpPr>
      <dsp:spPr>
        <a:xfrm rot="5400000">
          <a:off x="3989852" y="-1214838"/>
          <a:ext cx="764731" cy="70973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0040" tIns="28575" rIns="28575" bIns="28575" numCol="1" spcCol="1270" anchor="ctr" anchorCtr="0">
          <a:noAutofit/>
        </a:bodyPr>
        <a:lstStyle/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500" b="1" kern="1200" cap="none" spc="0" smtClean="0">
              <a:ln w="10541" cmpd="sng">
                <a:prstDash val="solid"/>
              </a:ln>
              <a:effectLst/>
            </a:rPr>
            <a:t>Тессей</a:t>
          </a:r>
          <a:endParaRPr lang="ru-RU" sz="45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23557" y="1988788"/>
        <a:ext cx="7059992" cy="6900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B71C69-DA91-4D07-A0CF-1B04282CF2D3}">
      <dsp:nvSpPr>
        <dsp:cNvPr id="0" name=""/>
        <dsp:cNvSpPr/>
      </dsp:nvSpPr>
      <dsp:spPr>
        <a:xfrm rot="5400000">
          <a:off x="-169447" y="170279"/>
          <a:ext cx="1129651" cy="790755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 </a:t>
          </a:r>
          <a:endParaRPr lang="ru-RU" sz="2200" kern="1200" dirty="0"/>
        </a:p>
      </dsp:txBody>
      <dsp:txXfrm rot="-5400000">
        <a:off x="2" y="396209"/>
        <a:ext cx="790755" cy="338896"/>
      </dsp:txXfrm>
    </dsp:sp>
    <dsp:sp modelId="{CAA63662-4256-4559-97C3-3EE76616486F}">
      <dsp:nvSpPr>
        <dsp:cNvPr id="0" name=""/>
        <dsp:cNvSpPr/>
      </dsp:nvSpPr>
      <dsp:spPr>
        <a:xfrm rot="5400000">
          <a:off x="3772657" y="-2981899"/>
          <a:ext cx="734273" cy="66980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5816" tIns="27305" rIns="27305" bIns="27305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300" b="1" kern="1200" cap="none" spc="0" smtClean="0">
              <a:ln w="10541" cmpd="sng">
                <a:prstDash val="solid"/>
              </a:ln>
              <a:effectLst/>
            </a:rPr>
            <a:t>Два уволок</a:t>
          </a:r>
          <a:endParaRPr lang="ru-RU" sz="43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790756" y="35846"/>
        <a:ext cx="6662232" cy="662585"/>
      </dsp:txXfrm>
    </dsp:sp>
    <dsp:sp modelId="{D1F7E5A7-D9FD-441C-BDB8-DD82D4405B8B}">
      <dsp:nvSpPr>
        <dsp:cNvPr id="0" name=""/>
        <dsp:cNvSpPr/>
      </dsp:nvSpPr>
      <dsp:spPr>
        <a:xfrm rot="5400000">
          <a:off x="-169447" y="1097219"/>
          <a:ext cx="1129651" cy="790755"/>
        </a:xfrm>
        <a:prstGeom prst="chevron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 </a:t>
          </a:r>
          <a:endParaRPr lang="ru-RU" sz="2200" kern="1200" dirty="0"/>
        </a:p>
      </dsp:txBody>
      <dsp:txXfrm rot="-5400000">
        <a:off x="2" y="1323149"/>
        <a:ext cx="790755" cy="338896"/>
      </dsp:txXfrm>
    </dsp:sp>
    <dsp:sp modelId="{FD3B0B97-765E-4CD4-92C9-33006F8FC266}">
      <dsp:nvSpPr>
        <dsp:cNvPr id="0" name=""/>
        <dsp:cNvSpPr/>
      </dsp:nvSpPr>
      <dsp:spPr>
        <a:xfrm rot="5400000">
          <a:off x="3772657" y="-2054129"/>
          <a:ext cx="734273" cy="66980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5816" tIns="27305" rIns="27305" bIns="27305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300" b="1" kern="1200" cap="none" spc="0" smtClean="0">
              <a:ln w="10541" cmpd="sng">
                <a:prstDash val="solid"/>
              </a:ln>
              <a:effectLst/>
            </a:rPr>
            <a:t>Три уволок</a:t>
          </a:r>
          <a:endParaRPr lang="ru-RU" sz="43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790756" y="963616"/>
        <a:ext cx="6662232" cy="662585"/>
      </dsp:txXfrm>
    </dsp:sp>
    <dsp:sp modelId="{F4274506-A139-4470-BCB8-871C29D8CDA3}">
      <dsp:nvSpPr>
        <dsp:cNvPr id="0" name=""/>
        <dsp:cNvSpPr/>
      </dsp:nvSpPr>
      <dsp:spPr>
        <a:xfrm rot="5400000">
          <a:off x="-169447" y="2024159"/>
          <a:ext cx="1129651" cy="790755"/>
        </a:xfrm>
        <a:prstGeom prst="chevron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 </a:t>
          </a:r>
          <a:endParaRPr lang="ru-RU" sz="2200" kern="1200" dirty="0"/>
        </a:p>
      </dsp:txBody>
      <dsp:txXfrm rot="-5400000">
        <a:off x="2" y="2250089"/>
        <a:ext cx="790755" cy="338896"/>
      </dsp:txXfrm>
    </dsp:sp>
    <dsp:sp modelId="{2A1C29F7-985D-46A8-8779-D0CDF358EE69}">
      <dsp:nvSpPr>
        <dsp:cNvPr id="0" name=""/>
        <dsp:cNvSpPr/>
      </dsp:nvSpPr>
      <dsp:spPr>
        <a:xfrm rot="5400000">
          <a:off x="3772657" y="-1127189"/>
          <a:ext cx="734273" cy="66980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5816" tIns="27305" rIns="27305" bIns="27305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300" b="1" kern="1200" cap="none" spc="0" dirty="0" smtClean="0">
              <a:ln w="10541" cmpd="sng">
                <a:prstDash val="solid"/>
              </a:ln>
              <a:effectLst/>
            </a:rPr>
            <a:t>Пять уволок</a:t>
          </a:r>
          <a:endParaRPr lang="ru-RU" sz="43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790756" y="1890556"/>
        <a:ext cx="6662232" cy="6625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B71C69-DA91-4D07-A0CF-1B04282CF2D3}">
      <dsp:nvSpPr>
        <dsp:cNvPr id="0" name=""/>
        <dsp:cNvSpPr/>
      </dsp:nvSpPr>
      <dsp:spPr>
        <a:xfrm rot="5400000">
          <a:off x="-176462" y="177722"/>
          <a:ext cx="1176416" cy="823491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 </a:t>
          </a:r>
          <a:endParaRPr lang="ru-RU" sz="2300" kern="1200" dirty="0"/>
        </a:p>
      </dsp:txBody>
      <dsp:txXfrm rot="-5400000">
        <a:off x="1" y="413006"/>
        <a:ext cx="823491" cy="352925"/>
      </dsp:txXfrm>
    </dsp:sp>
    <dsp:sp modelId="{CAA63662-4256-4559-97C3-3EE76616486F}">
      <dsp:nvSpPr>
        <dsp:cNvPr id="0" name=""/>
        <dsp:cNvSpPr/>
      </dsp:nvSpPr>
      <dsp:spPr>
        <a:xfrm rot="5400000">
          <a:off x="4144210" y="-3319459"/>
          <a:ext cx="764670" cy="74061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0040" tIns="28575" rIns="28575" bIns="28575" numCol="1" spcCol="1270" anchor="ctr" anchorCtr="0">
          <a:noAutofit/>
        </a:bodyPr>
        <a:lstStyle/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500" b="1" kern="1200" cap="none" spc="0" dirty="0" smtClean="0">
              <a:ln w="10541" cmpd="sng">
                <a:prstDash val="solid"/>
              </a:ln>
              <a:effectLst/>
            </a:rPr>
            <a:t>Мезосфера</a:t>
          </a:r>
          <a:endParaRPr lang="ru-RU" sz="45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23491" y="38588"/>
        <a:ext cx="7368780" cy="690014"/>
      </dsp:txXfrm>
    </dsp:sp>
    <dsp:sp modelId="{D1F7E5A7-D9FD-441C-BDB8-DD82D4405B8B}">
      <dsp:nvSpPr>
        <dsp:cNvPr id="0" name=""/>
        <dsp:cNvSpPr/>
      </dsp:nvSpPr>
      <dsp:spPr>
        <a:xfrm rot="5400000">
          <a:off x="-176462" y="1152735"/>
          <a:ext cx="1176416" cy="823491"/>
        </a:xfrm>
        <a:prstGeom prst="chevron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 </a:t>
          </a:r>
          <a:endParaRPr lang="ru-RU" sz="2300" kern="1200" dirty="0"/>
        </a:p>
      </dsp:txBody>
      <dsp:txXfrm rot="-5400000">
        <a:off x="1" y="1388019"/>
        <a:ext cx="823491" cy="352925"/>
      </dsp:txXfrm>
    </dsp:sp>
    <dsp:sp modelId="{FD3B0B97-765E-4CD4-92C9-33006F8FC266}">
      <dsp:nvSpPr>
        <dsp:cNvPr id="0" name=""/>
        <dsp:cNvSpPr/>
      </dsp:nvSpPr>
      <dsp:spPr>
        <a:xfrm rot="5400000">
          <a:off x="4144210" y="-2344445"/>
          <a:ext cx="764670" cy="74061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0040" tIns="28575" rIns="28575" bIns="28575" numCol="1" spcCol="1270" anchor="ctr" anchorCtr="0">
          <a:noAutofit/>
        </a:bodyPr>
        <a:lstStyle/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500" b="1" kern="1200" cap="none" spc="0" smtClean="0">
              <a:ln w="10541" cmpd="sng">
                <a:prstDash val="solid"/>
              </a:ln>
              <a:effectLst/>
            </a:rPr>
            <a:t>Стратосфера</a:t>
          </a:r>
          <a:endParaRPr lang="ru-RU" sz="45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23491" y="1013602"/>
        <a:ext cx="7368780" cy="690014"/>
      </dsp:txXfrm>
    </dsp:sp>
    <dsp:sp modelId="{F4274506-A139-4470-BCB8-871C29D8CDA3}">
      <dsp:nvSpPr>
        <dsp:cNvPr id="0" name=""/>
        <dsp:cNvSpPr/>
      </dsp:nvSpPr>
      <dsp:spPr>
        <a:xfrm rot="5400000">
          <a:off x="-176462" y="2127749"/>
          <a:ext cx="1176416" cy="823491"/>
        </a:xfrm>
        <a:prstGeom prst="chevron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 </a:t>
          </a:r>
          <a:endParaRPr lang="ru-RU" sz="2300" kern="1200" dirty="0"/>
        </a:p>
      </dsp:txBody>
      <dsp:txXfrm rot="-5400000">
        <a:off x="1" y="2363033"/>
        <a:ext cx="823491" cy="352925"/>
      </dsp:txXfrm>
    </dsp:sp>
    <dsp:sp modelId="{2A1C29F7-985D-46A8-8779-D0CDF358EE69}">
      <dsp:nvSpPr>
        <dsp:cNvPr id="0" name=""/>
        <dsp:cNvSpPr/>
      </dsp:nvSpPr>
      <dsp:spPr>
        <a:xfrm rot="5400000">
          <a:off x="4144210" y="-1369431"/>
          <a:ext cx="764670" cy="740610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0040" tIns="28575" rIns="28575" bIns="28575" numCol="1" spcCol="1270" anchor="ctr" anchorCtr="0">
          <a:noAutofit/>
        </a:bodyPr>
        <a:lstStyle/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500" b="1" kern="1200" cap="none" spc="0" dirty="0" smtClean="0">
              <a:ln w="10541" cmpd="sng">
                <a:prstDash val="solid"/>
              </a:ln>
              <a:effectLst/>
            </a:rPr>
            <a:t>Тропосфера</a:t>
          </a:r>
          <a:endParaRPr lang="ru-RU" sz="45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23491" y="1988616"/>
        <a:ext cx="7368780" cy="69001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B71C69-DA91-4D07-A0CF-1B04282CF2D3}">
      <dsp:nvSpPr>
        <dsp:cNvPr id="0" name=""/>
        <dsp:cNvSpPr/>
      </dsp:nvSpPr>
      <dsp:spPr>
        <a:xfrm rot="5400000">
          <a:off x="-167784" y="168954"/>
          <a:ext cx="1118561" cy="782993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 </a:t>
          </a:r>
          <a:endParaRPr lang="ru-RU" sz="2200" kern="1200" dirty="0"/>
        </a:p>
      </dsp:txBody>
      <dsp:txXfrm rot="-5400000">
        <a:off x="1" y="392667"/>
        <a:ext cx="782993" cy="335568"/>
      </dsp:txXfrm>
    </dsp:sp>
    <dsp:sp modelId="{CAA63662-4256-4559-97C3-3EE76616486F}">
      <dsp:nvSpPr>
        <dsp:cNvPr id="0" name=""/>
        <dsp:cNvSpPr/>
      </dsp:nvSpPr>
      <dsp:spPr>
        <a:xfrm rot="5400000">
          <a:off x="3669540" y="-2885376"/>
          <a:ext cx="727065" cy="65001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5816" tIns="27305" rIns="27305" bIns="27305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300" b="1" kern="1200" cap="none" spc="0" smtClean="0">
              <a:ln w="10541" cmpd="sng">
                <a:prstDash val="solid"/>
              </a:ln>
              <a:effectLst/>
            </a:rPr>
            <a:t>Глагола</a:t>
          </a:r>
          <a:endParaRPr lang="ru-RU" sz="43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782994" y="36662"/>
        <a:ext cx="6464666" cy="656081"/>
      </dsp:txXfrm>
    </dsp:sp>
    <dsp:sp modelId="{D1F7E5A7-D9FD-441C-BDB8-DD82D4405B8B}">
      <dsp:nvSpPr>
        <dsp:cNvPr id="0" name=""/>
        <dsp:cNvSpPr/>
      </dsp:nvSpPr>
      <dsp:spPr>
        <a:xfrm rot="5400000">
          <a:off x="-167784" y="1084543"/>
          <a:ext cx="1118561" cy="782993"/>
        </a:xfrm>
        <a:prstGeom prst="chevron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 </a:t>
          </a:r>
          <a:endParaRPr lang="ru-RU" sz="2200" kern="1200" dirty="0"/>
        </a:p>
      </dsp:txBody>
      <dsp:txXfrm rot="-5400000">
        <a:off x="1" y="1308256"/>
        <a:ext cx="782993" cy="335568"/>
      </dsp:txXfrm>
    </dsp:sp>
    <dsp:sp modelId="{FD3B0B97-765E-4CD4-92C9-33006F8FC266}">
      <dsp:nvSpPr>
        <dsp:cNvPr id="0" name=""/>
        <dsp:cNvSpPr/>
      </dsp:nvSpPr>
      <dsp:spPr>
        <a:xfrm rot="5400000">
          <a:off x="3669540" y="-1969787"/>
          <a:ext cx="727065" cy="65001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5816" tIns="27305" rIns="27305" bIns="27305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300" b="1" kern="1200" cap="none" spc="0" smtClean="0">
              <a:ln w="10541" cmpd="sng">
                <a:prstDash val="solid"/>
              </a:ln>
              <a:effectLst/>
            </a:rPr>
            <a:t>Прилагательного</a:t>
          </a:r>
          <a:endParaRPr lang="ru-RU" sz="43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782994" y="952251"/>
        <a:ext cx="6464666" cy="656081"/>
      </dsp:txXfrm>
    </dsp:sp>
    <dsp:sp modelId="{F4274506-A139-4470-BCB8-871C29D8CDA3}">
      <dsp:nvSpPr>
        <dsp:cNvPr id="0" name=""/>
        <dsp:cNvSpPr/>
      </dsp:nvSpPr>
      <dsp:spPr>
        <a:xfrm rot="5400000">
          <a:off x="-167784" y="2000132"/>
          <a:ext cx="1118561" cy="782993"/>
        </a:xfrm>
        <a:prstGeom prst="chevron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 </a:t>
          </a:r>
          <a:endParaRPr lang="ru-RU" sz="2200" kern="1200" dirty="0"/>
        </a:p>
      </dsp:txBody>
      <dsp:txXfrm rot="-5400000">
        <a:off x="1" y="2223845"/>
        <a:ext cx="782993" cy="335568"/>
      </dsp:txXfrm>
    </dsp:sp>
    <dsp:sp modelId="{2A1C29F7-985D-46A8-8779-D0CDF358EE69}">
      <dsp:nvSpPr>
        <dsp:cNvPr id="0" name=""/>
        <dsp:cNvSpPr/>
      </dsp:nvSpPr>
      <dsp:spPr>
        <a:xfrm rot="5400000">
          <a:off x="3669540" y="-1054198"/>
          <a:ext cx="727065" cy="65001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5816" tIns="27305" rIns="27305" bIns="27305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300" b="1" kern="1200" cap="none" spc="0" smtClean="0">
              <a:ln w="10541" cmpd="sng">
                <a:prstDash val="solid"/>
              </a:ln>
              <a:effectLst/>
            </a:rPr>
            <a:t>Существительного</a:t>
          </a:r>
          <a:endParaRPr lang="ru-RU" sz="43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782994" y="1867840"/>
        <a:ext cx="6464666" cy="65608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B71C69-DA91-4D07-A0CF-1B04282CF2D3}">
      <dsp:nvSpPr>
        <dsp:cNvPr id="0" name=""/>
        <dsp:cNvSpPr/>
      </dsp:nvSpPr>
      <dsp:spPr>
        <a:xfrm rot="5400000">
          <a:off x="-169447" y="170279"/>
          <a:ext cx="1129651" cy="790755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 </a:t>
          </a:r>
          <a:endParaRPr lang="ru-RU" sz="2200" kern="1200" dirty="0"/>
        </a:p>
      </dsp:txBody>
      <dsp:txXfrm rot="-5400000">
        <a:off x="2" y="396209"/>
        <a:ext cx="790755" cy="338896"/>
      </dsp:txXfrm>
    </dsp:sp>
    <dsp:sp modelId="{CAA63662-4256-4559-97C3-3EE76616486F}">
      <dsp:nvSpPr>
        <dsp:cNvPr id="0" name=""/>
        <dsp:cNvSpPr/>
      </dsp:nvSpPr>
      <dsp:spPr>
        <a:xfrm rot="5400000">
          <a:off x="3937774" y="-3167093"/>
          <a:ext cx="734273" cy="70684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5816" tIns="27305" rIns="27305" bIns="27305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300" b="1" kern="1200" cap="none" spc="0" smtClean="0">
              <a:ln w="10541" cmpd="sng">
                <a:prstDash val="solid"/>
              </a:ln>
              <a:effectLst/>
            </a:rPr>
            <a:t>Глаза</a:t>
          </a:r>
          <a:endParaRPr lang="ru-RU" sz="43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770681" y="35844"/>
        <a:ext cx="7032616" cy="662585"/>
      </dsp:txXfrm>
    </dsp:sp>
    <dsp:sp modelId="{D1F7E5A7-D9FD-441C-BDB8-DD82D4405B8B}">
      <dsp:nvSpPr>
        <dsp:cNvPr id="0" name=""/>
        <dsp:cNvSpPr/>
      </dsp:nvSpPr>
      <dsp:spPr>
        <a:xfrm rot="5400000">
          <a:off x="-169447" y="1097219"/>
          <a:ext cx="1129651" cy="790755"/>
        </a:xfrm>
        <a:prstGeom prst="chevron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 </a:t>
          </a:r>
          <a:endParaRPr lang="ru-RU" sz="2200" kern="1200" dirty="0"/>
        </a:p>
      </dsp:txBody>
      <dsp:txXfrm rot="-5400000">
        <a:off x="2" y="1323149"/>
        <a:ext cx="790755" cy="338896"/>
      </dsp:txXfrm>
    </dsp:sp>
    <dsp:sp modelId="{FD3B0B97-765E-4CD4-92C9-33006F8FC266}">
      <dsp:nvSpPr>
        <dsp:cNvPr id="0" name=""/>
        <dsp:cNvSpPr/>
      </dsp:nvSpPr>
      <dsp:spPr>
        <a:xfrm rot="5400000">
          <a:off x="3957849" y="-2239321"/>
          <a:ext cx="734273" cy="70684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5816" tIns="27305" rIns="27305" bIns="27305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300" b="1" kern="1200" cap="none" spc="0" smtClean="0">
              <a:ln w="10541" cmpd="sng">
                <a:prstDash val="solid"/>
              </a:ln>
              <a:effectLst/>
            </a:rPr>
            <a:t>Уши</a:t>
          </a:r>
          <a:endParaRPr lang="ru-RU" sz="43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790756" y="963616"/>
        <a:ext cx="7032616" cy="662585"/>
      </dsp:txXfrm>
    </dsp:sp>
    <dsp:sp modelId="{F4274506-A139-4470-BCB8-871C29D8CDA3}">
      <dsp:nvSpPr>
        <dsp:cNvPr id="0" name=""/>
        <dsp:cNvSpPr/>
      </dsp:nvSpPr>
      <dsp:spPr>
        <a:xfrm rot="5400000">
          <a:off x="-169447" y="2024159"/>
          <a:ext cx="1129651" cy="790755"/>
        </a:xfrm>
        <a:prstGeom prst="chevron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 </a:t>
          </a:r>
          <a:endParaRPr lang="ru-RU" sz="2200" kern="1200" dirty="0"/>
        </a:p>
      </dsp:txBody>
      <dsp:txXfrm rot="-5400000">
        <a:off x="2" y="2250089"/>
        <a:ext cx="790755" cy="338896"/>
      </dsp:txXfrm>
    </dsp:sp>
    <dsp:sp modelId="{2A1C29F7-985D-46A8-8779-D0CDF358EE69}">
      <dsp:nvSpPr>
        <dsp:cNvPr id="0" name=""/>
        <dsp:cNvSpPr/>
      </dsp:nvSpPr>
      <dsp:spPr>
        <a:xfrm rot="5400000">
          <a:off x="3957849" y="-1312381"/>
          <a:ext cx="734273" cy="70684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5816" tIns="27305" rIns="27305" bIns="27305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300" b="1" kern="1200" cap="none" spc="0" dirty="0" smtClean="0">
              <a:ln w="10541" cmpd="sng">
                <a:prstDash val="solid"/>
              </a:ln>
              <a:effectLst/>
            </a:rPr>
            <a:t>Усы</a:t>
          </a:r>
          <a:endParaRPr lang="ru-RU" sz="43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790756" y="1890556"/>
        <a:ext cx="7032616" cy="66258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B71C69-DA91-4D07-A0CF-1B04282CF2D3}">
      <dsp:nvSpPr>
        <dsp:cNvPr id="0" name=""/>
        <dsp:cNvSpPr/>
      </dsp:nvSpPr>
      <dsp:spPr>
        <a:xfrm rot="5400000">
          <a:off x="-169447" y="170279"/>
          <a:ext cx="1129651" cy="790755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2" y="396209"/>
        <a:ext cx="790755" cy="338896"/>
      </dsp:txXfrm>
    </dsp:sp>
    <dsp:sp modelId="{CAA63662-4256-4559-97C3-3EE76616486F}">
      <dsp:nvSpPr>
        <dsp:cNvPr id="0" name=""/>
        <dsp:cNvSpPr/>
      </dsp:nvSpPr>
      <dsp:spPr>
        <a:xfrm rot="5400000">
          <a:off x="3885841" y="-3094253"/>
          <a:ext cx="734273" cy="69244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5816" tIns="27305" rIns="27305" bIns="27305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300" b="1" kern="1200" cap="none" spc="0" dirty="0" smtClean="0">
              <a:ln w="10541" cmpd="sng">
                <a:prstDash val="solid"/>
              </a:ln>
              <a:effectLst/>
            </a:rPr>
            <a:t>Двух</a:t>
          </a:r>
          <a:endParaRPr lang="ru-RU" sz="43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790756" y="36676"/>
        <a:ext cx="6888600" cy="662585"/>
      </dsp:txXfrm>
    </dsp:sp>
    <dsp:sp modelId="{D1F7E5A7-D9FD-441C-BDB8-DD82D4405B8B}">
      <dsp:nvSpPr>
        <dsp:cNvPr id="0" name=""/>
        <dsp:cNvSpPr/>
      </dsp:nvSpPr>
      <dsp:spPr>
        <a:xfrm rot="5400000">
          <a:off x="-169447" y="1097219"/>
          <a:ext cx="1129651" cy="790755"/>
        </a:xfrm>
        <a:prstGeom prst="chevron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2" y="1323149"/>
        <a:ext cx="790755" cy="338896"/>
      </dsp:txXfrm>
    </dsp:sp>
    <dsp:sp modelId="{FD3B0B97-765E-4CD4-92C9-33006F8FC266}">
      <dsp:nvSpPr>
        <dsp:cNvPr id="0" name=""/>
        <dsp:cNvSpPr/>
      </dsp:nvSpPr>
      <dsp:spPr>
        <a:xfrm rot="5400000">
          <a:off x="3885841" y="-2167313"/>
          <a:ext cx="734273" cy="69244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5816" tIns="27305" rIns="27305" bIns="27305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300" b="1" kern="1200" cap="none" spc="0" smtClean="0">
              <a:ln w="10541" cmpd="sng">
                <a:prstDash val="solid"/>
              </a:ln>
              <a:effectLst/>
            </a:rPr>
            <a:t>Трех</a:t>
          </a:r>
          <a:endParaRPr lang="ru-RU" sz="43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790756" y="963616"/>
        <a:ext cx="6888600" cy="662585"/>
      </dsp:txXfrm>
    </dsp:sp>
    <dsp:sp modelId="{F4274506-A139-4470-BCB8-871C29D8CDA3}">
      <dsp:nvSpPr>
        <dsp:cNvPr id="0" name=""/>
        <dsp:cNvSpPr/>
      </dsp:nvSpPr>
      <dsp:spPr>
        <a:xfrm rot="5400000">
          <a:off x="-169447" y="2024159"/>
          <a:ext cx="1129651" cy="790755"/>
        </a:xfrm>
        <a:prstGeom prst="chevron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2" y="2250089"/>
        <a:ext cx="790755" cy="338896"/>
      </dsp:txXfrm>
    </dsp:sp>
    <dsp:sp modelId="{2A1C29F7-985D-46A8-8779-D0CDF358EE69}">
      <dsp:nvSpPr>
        <dsp:cNvPr id="0" name=""/>
        <dsp:cNvSpPr/>
      </dsp:nvSpPr>
      <dsp:spPr>
        <a:xfrm rot="5400000">
          <a:off x="3866175" y="-1247400"/>
          <a:ext cx="734273" cy="69244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5816" tIns="27305" rIns="27305" bIns="27305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300" b="1" kern="1200" cap="none" spc="0" smtClean="0">
              <a:ln w="10541" cmpd="sng">
                <a:prstDash val="solid"/>
              </a:ln>
              <a:effectLst/>
            </a:rPr>
            <a:t>Четырех</a:t>
          </a:r>
          <a:endParaRPr lang="ru-RU" sz="43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771090" y="1883529"/>
        <a:ext cx="6888600" cy="66258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B71C69-DA91-4D07-A0CF-1B04282CF2D3}">
      <dsp:nvSpPr>
        <dsp:cNvPr id="0" name=""/>
        <dsp:cNvSpPr/>
      </dsp:nvSpPr>
      <dsp:spPr>
        <a:xfrm rot="5400000">
          <a:off x="-172863" y="174757"/>
          <a:ext cx="1152422" cy="806695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1" y="405242"/>
        <a:ext cx="806695" cy="345727"/>
      </dsp:txXfrm>
    </dsp:sp>
    <dsp:sp modelId="{CAA63662-4256-4559-97C3-3EE76616486F}">
      <dsp:nvSpPr>
        <dsp:cNvPr id="0" name=""/>
        <dsp:cNvSpPr/>
      </dsp:nvSpPr>
      <dsp:spPr>
        <a:xfrm rot="5400000">
          <a:off x="3922414" y="-3113824"/>
          <a:ext cx="749074" cy="69805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400" b="1" kern="1200" cap="none" spc="0" dirty="0" smtClean="0">
              <a:ln w="10541" cmpd="sng">
                <a:prstDash val="solid"/>
              </a:ln>
              <a:effectLst/>
            </a:rPr>
            <a:t> Белого медведя</a:t>
          </a:r>
          <a:endParaRPr lang="ru-RU" sz="44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06696" y="38461"/>
        <a:ext cx="6943945" cy="675940"/>
      </dsp:txXfrm>
    </dsp:sp>
    <dsp:sp modelId="{D1F7E5A7-D9FD-441C-BDB8-DD82D4405B8B}">
      <dsp:nvSpPr>
        <dsp:cNvPr id="0" name=""/>
        <dsp:cNvSpPr/>
      </dsp:nvSpPr>
      <dsp:spPr>
        <a:xfrm rot="5400000">
          <a:off x="-172863" y="1125253"/>
          <a:ext cx="1152422" cy="806695"/>
        </a:xfrm>
        <a:prstGeom prst="chevron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1" y="1355738"/>
        <a:ext cx="806695" cy="345727"/>
      </dsp:txXfrm>
    </dsp:sp>
    <dsp:sp modelId="{FD3B0B97-765E-4CD4-92C9-33006F8FC266}">
      <dsp:nvSpPr>
        <dsp:cNvPr id="0" name=""/>
        <dsp:cNvSpPr/>
      </dsp:nvSpPr>
      <dsp:spPr>
        <a:xfrm rot="5400000">
          <a:off x="3922414" y="-2163328"/>
          <a:ext cx="749074" cy="69805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400" b="1" kern="1200" cap="none" spc="0" smtClean="0">
              <a:ln w="10541" cmpd="sng">
                <a:prstDash val="solid"/>
              </a:ln>
              <a:effectLst/>
            </a:rPr>
            <a:t> Полярную сову</a:t>
          </a:r>
          <a:endParaRPr lang="ru-RU" sz="44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06696" y="988957"/>
        <a:ext cx="6943945" cy="675940"/>
      </dsp:txXfrm>
    </dsp:sp>
    <dsp:sp modelId="{F4274506-A139-4470-BCB8-871C29D8CDA3}">
      <dsp:nvSpPr>
        <dsp:cNvPr id="0" name=""/>
        <dsp:cNvSpPr/>
      </dsp:nvSpPr>
      <dsp:spPr>
        <a:xfrm rot="5400000">
          <a:off x="-172863" y="2075749"/>
          <a:ext cx="1152422" cy="806695"/>
        </a:xfrm>
        <a:prstGeom prst="chevron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1" y="2306234"/>
        <a:ext cx="806695" cy="345727"/>
      </dsp:txXfrm>
    </dsp:sp>
    <dsp:sp modelId="{2A1C29F7-985D-46A8-8779-D0CDF358EE69}">
      <dsp:nvSpPr>
        <dsp:cNvPr id="0" name=""/>
        <dsp:cNvSpPr/>
      </dsp:nvSpPr>
      <dsp:spPr>
        <a:xfrm rot="5400000">
          <a:off x="3922414" y="-1212832"/>
          <a:ext cx="749074" cy="69805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400" b="1" kern="1200" cap="none" spc="0" smtClean="0">
              <a:ln w="10541" cmpd="sng">
                <a:prstDash val="solid"/>
              </a:ln>
              <a:effectLst/>
            </a:rPr>
            <a:t> Тюленя</a:t>
          </a:r>
          <a:endParaRPr lang="ru-RU" sz="44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06696" y="1939453"/>
        <a:ext cx="6943945" cy="67594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B71C69-DA91-4D07-A0CF-1B04282CF2D3}">
      <dsp:nvSpPr>
        <dsp:cNvPr id="0" name=""/>
        <dsp:cNvSpPr/>
      </dsp:nvSpPr>
      <dsp:spPr>
        <a:xfrm rot="5400000">
          <a:off x="-172863" y="174757"/>
          <a:ext cx="1152422" cy="806695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1" y="405242"/>
        <a:ext cx="806695" cy="345727"/>
      </dsp:txXfrm>
    </dsp:sp>
    <dsp:sp modelId="{CAA63662-4256-4559-97C3-3EE76616486F}">
      <dsp:nvSpPr>
        <dsp:cNvPr id="0" name=""/>
        <dsp:cNvSpPr/>
      </dsp:nvSpPr>
      <dsp:spPr>
        <a:xfrm rot="5400000">
          <a:off x="3994422" y="-3185832"/>
          <a:ext cx="749074" cy="71245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400" b="1" kern="1200" cap="none" spc="0" dirty="0" smtClean="0">
              <a:ln w="10541" cmpd="sng">
                <a:prstDash val="solid"/>
              </a:ln>
              <a:effectLst/>
            </a:rPr>
            <a:t>10X10 </a:t>
          </a:r>
          <a:r>
            <a:rPr lang="ru-RU" sz="4400" b="1" kern="1200" cap="none" spc="0" dirty="0" smtClean="0">
              <a:ln w="10541" cmpd="sng">
                <a:prstDash val="solid"/>
              </a:ln>
              <a:effectLst/>
            </a:rPr>
            <a:t>клеток</a:t>
          </a:r>
          <a:endParaRPr lang="ru-RU" sz="44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06696" y="38461"/>
        <a:ext cx="7087961" cy="675940"/>
      </dsp:txXfrm>
    </dsp:sp>
    <dsp:sp modelId="{D1F7E5A7-D9FD-441C-BDB8-DD82D4405B8B}">
      <dsp:nvSpPr>
        <dsp:cNvPr id="0" name=""/>
        <dsp:cNvSpPr/>
      </dsp:nvSpPr>
      <dsp:spPr>
        <a:xfrm rot="5400000">
          <a:off x="-172863" y="1125253"/>
          <a:ext cx="1152422" cy="806695"/>
        </a:xfrm>
        <a:prstGeom prst="chevron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1" y="1355738"/>
        <a:ext cx="806695" cy="345727"/>
      </dsp:txXfrm>
    </dsp:sp>
    <dsp:sp modelId="{FD3B0B97-765E-4CD4-92C9-33006F8FC266}">
      <dsp:nvSpPr>
        <dsp:cNvPr id="0" name=""/>
        <dsp:cNvSpPr/>
      </dsp:nvSpPr>
      <dsp:spPr>
        <a:xfrm rot="5400000">
          <a:off x="3994422" y="-2235336"/>
          <a:ext cx="749074" cy="71245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400" b="1" kern="1200" cap="none" spc="0" smtClean="0">
              <a:ln w="10541" cmpd="sng">
                <a:prstDash val="solid"/>
              </a:ln>
              <a:effectLst/>
            </a:rPr>
            <a:t>15X15 </a:t>
          </a:r>
          <a:r>
            <a:rPr lang="ru-RU" sz="4400" b="1" kern="1200" cap="none" spc="0" smtClean="0">
              <a:ln w="10541" cmpd="sng">
                <a:prstDash val="solid"/>
              </a:ln>
              <a:effectLst/>
            </a:rPr>
            <a:t>клеток</a:t>
          </a:r>
          <a:endParaRPr lang="ru-RU" sz="44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06696" y="988957"/>
        <a:ext cx="7087961" cy="675940"/>
      </dsp:txXfrm>
    </dsp:sp>
    <dsp:sp modelId="{F4274506-A139-4470-BCB8-871C29D8CDA3}">
      <dsp:nvSpPr>
        <dsp:cNvPr id="0" name=""/>
        <dsp:cNvSpPr/>
      </dsp:nvSpPr>
      <dsp:spPr>
        <a:xfrm rot="5400000">
          <a:off x="-172863" y="2075749"/>
          <a:ext cx="1152422" cy="806695"/>
        </a:xfrm>
        <a:prstGeom prst="chevron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1" y="2306234"/>
        <a:ext cx="806695" cy="345727"/>
      </dsp:txXfrm>
    </dsp:sp>
    <dsp:sp modelId="{2A1C29F7-985D-46A8-8779-D0CDF358EE69}">
      <dsp:nvSpPr>
        <dsp:cNvPr id="0" name=""/>
        <dsp:cNvSpPr/>
      </dsp:nvSpPr>
      <dsp:spPr>
        <a:xfrm rot="5400000">
          <a:off x="3994422" y="-1284840"/>
          <a:ext cx="749074" cy="71245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400" b="1" kern="1200" cap="none" spc="0" smtClean="0">
              <a:ln w="10541" cmpd="sng">
                <a:prstDash val="solid"/>
              </a:ln>
              <a:effectLst/>
            </a:rPr>
            <a:t>20X20 </a:t>
          </a:r>
          <a:r>
            <a:rPr lang="ru-RU" sz="4400" b="1" kern="1200" cap="none" spc="0" smtClean="0">
              <a:ln w="10541" cmpd="sng">
                <a:prstDash val="solid"/>
              </a:ln>
              <a:effectLst/>
            </a:rPr>
            <a:t>клеток</a:t>
          </a:r>
          <a:endParaRPr lang="ru-RU" sz="44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806696" y="1939453"/>
        <a:ext cx="7087961" cy="67594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B71C69-DA91-4D07-A0CF-1B04282CF2D3}">
      <dsp:nvSpPr>
        <dsp:cNvPr id="0" name=""/>
        <dsp:cNvSpPr/>
      </dsp:nvSpPr>
      <dsp:spPr>
        <a:xfrm rot="5400000">
          <a:off x="-169447" y="170279"/>
          <a:ext cx="1129651" cy="790755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2" y="396209"/>
        <a:ext cx="790755" cy="338896"/>
      </dsp:txXfrm>
    </dsp:sp>
    <dsp:sp modelId="{CAA63662-4256-4559-97C3-3EE76616486F}">
      <dsp:nvSpPr>
        <dsp:cNvPr id="0" name=""/>
        <dsp:cNvSpPr/>
      </dsp:nvSpPr>
      <dsp:spPr>
        <a:xfrm rot="5400000">
          <a:off x="4029857" y="-3238269"/>
          <a:ext cx="734273" cy="72124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5816" tIns="27305" rIns="27305" bIns="27305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300" b="1" kern="1200" cap="none" spc="0" smtClean="0">
              <a:ln w="10541" cmpd="sng">
                <a:prstDash val="solid"/>
              </a:ln>
              <a:effectLst/>
            </a:rPr>
            <a:t>Архангельск</a:t>
          </a:r>
          <a:endParaRPr lang="ru-RU" sz="43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790756" y="36676"/>
        <a:ext cx="7176632" cy="662585"/>
      </dsp:txXfrm>
    </dsp:sp>
    <dsp:sp modelId="{D1F7E5A7-D9FD-441C-BDB8-DD82D4405B8B}">
      <dsp:nvSpPr>
        <dsp:cNvPr id="0" name=""/>
        <dsp:cNvSpPr/>
      </dsp:nvSpPr>
      <dsp:spPr>
        <a:xfrm rot="5400000">
          <a:off x="-169447" y="1097219"/>
          <a:ext cx="1129651" cy="790755"/>
        </a:xfrm>
        <a:prstGeom prst="chevron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2" y="1323149"/>
        <a:ext cx="790755" cy="338896"/>
      </dsp:txXfrm>
    </dsp:sp>
    <dsp:sp modelId="{FD3B0B97-765E-4CD4-92C9-33006F8FC266}">
      <dsp:nvSpPr>
        <dsp:cNvPr id="0" name=""/>
        <dsp:cNvSpPr/>
      </dsp:nvSpPr>
      <dsp:spPr>
        <a:xfrm rot="5400000">
          <a:off x="4029857" y="-2311329"/>
          <a:ext cx="734273" cy="72124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5816" tIns="27305" rIns="27305" bIns="27305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300" b="1" kern="1200" cap="none" spc="0" smtClean="0">
              <a:ln w="10541" cmpd="sng">
                <a:prstDash val="solid"/>
              </a:ln>
              <a:effectLst/>
            </a:rPr>
            <a:t>Санкт-Петербург</a:t>
          </a:r>
          <a:endParaRPr lang="ru-RU" sz="43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790756" y="963616"/>
        <a:ext cx="7176632" cy="662585"/>
      </dsp:txXfrm>
    </dsp:sp>
    <dsp:sp modelId="{F4274506-A139-4470-BCB8-871C29D8CDA3}">
      <dsp:nvSpPr>
        <dsp:cNvPr id="0" name=""/>
        <dsp:cNvSpPr/>
      </dsp:nvSpPr>
      <dsp:spPr>
        <a:xfrm rot="5400000">
          <a:off x="-169447" y="2024159"/>
          <a:ext cx="1129651" cy="790755"/>
        </a:xfrm>
        <a:prstGeom prst="chevron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cap="none" spc="0" smtClean="0">
              <a:ln w="10541" cmpd="sng">
                <a:prstDash val="solid"/>
              </a:ln>
              <a:effectLst/>
            </a:rPr>
            <a:t> </a:t>
          </a:r>
          <a:endParaRPr lang="ru-RU" sz="22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2" y="2250089"/>
        <a:ext cx="790755" cy="338896"/>
      </dsp:txXfrm>
    </dsp:sp>
    <dsp:sp modelId="{2A1C29F7-985D-46A8-8779-D0CDF358EE69}">
      <dsp:nvSpPr>
        <dsp:cNvPr id="0" name=""/>
        <dsp:cNvSpPr/>
      </dsp:nvSpPr>
      <dsp:spPr>
        <a:xfrm rot="5400000">
          <a:off x="4029857" y="-1384389"/>
          <a:ext cx="734273" cy="72124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5816" tIns="27305" rIns="27305" bIns="27305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300" b="1" kern="1200" cap="none" spc="0" smtClean="0">
              <a:ln w="10541" cmpd="sng">
                <a:prstDash val="solid"/>
              </a:ln>
              <a:effectLst/>
            </a:rPr>
            <a:t>Ярославль</a:t>
          </a:r>
          <a:endParaRPr lang="ru-RU" sz="4300" b="1" kern="1200" cap="none" spc="0" dirty="0">
            <a:ln w="10541" cmpd="sng">
              <a:prstDash val="solid"/>
            </a:ln>
            <a:effectLst/>
          </a:endParaRPr>
        </a:p>
      </dsp:txBody>
      <dsp:txXfrm rot="-5400000">
        <a:off x="790756" y="1890556"/>
        <a:ext cx="7176632" cy="6625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EF535-546A-4C17-81F0-42DD83BB5180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F32B8-0A0E-4AB9-B770-B0CCB014F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615684"/>
      </p:ext>
    </p:extLst>
  </p:cSld>
  <p:clrMapOvr>
    <a:masterClrMapping/>
  </p:clrMapOvr>
  <p:transition spd="slow" advClick="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EF535-546A-4C17-81F0-42DD83BB5180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F32B8-0A0E-4AB9-B770-B0CCB014F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692863"/>
      </p:ext>
    </p:extLst>
  </p:cSld>
  <p:clrMapOvr>
    <a:masterClrMapping/>
  </p:clrMapOvr>
  <p:transition spd="slow" advClick="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EF535-546A-4C17-81F0-42DD83BB5180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F32B8-0A0E-4AB9-B770-B0CCB014F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709219"/>
      </p:ext>
    </p:extLst>
  </p:cSld>
  <p:clrMapOvr>
    <a:masterClrMapping/>
  </p:clrMapOvr>
  <p:transition spd="slow" advClick="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EF535-546A-4C17-81F0-42DD83BB5180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F32B8-0A0E-4AB9-B770-B0CCB014F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203594"/>
      </p:ext>
    </p:extLst>
  </p:cSld>
  <p:clrMapOvr>
    <a:masterClrMapping/>
  </p:clrMapOvr>
  <p:transition spd="slow" advClick="0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EF535-546A-4C17-81F0-42DD83BB5180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F32B8-0A0E-4AB9-B770-B0CCB014F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536738"/>
      </p:ext>
    </p:extLst>
  </p:cSld>
  <p:clrMapOvr>
    <a:masterClrMapping/>
  </p:clrMapOvr>
  <p:transition spd="slow" advClick="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EF535-546A-4C17-81F0-42DD83BB5180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F32B8-0A0E-4AB9-B770-B0CCB014F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339282"/>
      </p:ext>
    </p:extLst>
  </p:cSld>
  <p:clrMapOvr>
    <a:masterClrMapping/>
  </p:clrMapOvr>
  <p:transition spd="slow" advClick="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EF535-546A-4C17-81F0-42DD83BB5180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F32B8-0A0E-4AB9-B770-B0CCB014F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304903"/>
      </p:ext>
    </p:extLst>
  </p:cSld>
  <p:clrMapOvr>
    <a:masterClrMapping/>
  </p:clrMapOvr>
  <p:transition spd="slow" advClick="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EF535-546A-4C17-81F0-42DD83BB5180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F32B8-0A0E-4AB9-B770-B0CCB014F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265273"/>
      </p:ext>
    </p:extLst>
  </p:cSld>
  <p:clrMapOvr>
    <a:masterClrMapping/>
  </p:clrMapOvr>
  <p:transition spd="slow" advClick="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EF535-546A-4C17-81F0-42DD83BB5180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F32B8-0A0E-4AB9-B770-B0CCB014F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733983"/>
      </p:ext>
    </p:extLst>
  </p:cSld>
  <p:clrMapOvr>
    <a:masterClrMapping/>
  </p:clrMapOvr>
  <p:transition spd="slow" advClick="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EF535-546A-4C17-81F0-42DD83BB5180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F32B8-0A0E-4AB9-B770-B0CCB014F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836197"/>
      </p:ext>
    </p:extLst>
  </p:cSld>
  <p:clrMapOvr>
    <a:masterClrMapping/>
  </p:clrMapOvr>
  <p:transition spd="slow" advClick="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EF535-546A-4C17-81F0-42DD83BB5180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F32B8-0A0E-4AB9-B770-B0CCB014F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390381"/>
      </p:ext>
    </p:extLst>
  </p:cSld>
  <p:clrMapOvr>
    <a:masterClrMapping/>
  </p:clrMapOvr>
  <p:transition spd="slow" advClick="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EF535-546A-4C17-81F0-42DD83BB5180}" type="datetimeFigureOut">
              <a:rPr lang="ru-RU" smtClean="0"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F32B8-0A0E-4AB9-B770-B0CCB014F5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063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5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12" Type="http://schemas.openxmlformats.org/officeDocument/2006/relationships/slide" Target="slide14.xml"/><Relationship Id="rId2" Type="http://schemas.openxmlformats.org/officeDocument/2006/relationships/slide" Target="slide4.xml"/><Relationship Id="rId1" Type="http://schemas.openxmlformats.org/officeDocument/2006/relationships/slideLayout" Target="../slideLayouts/slideLayout3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5" Type="http://schemas.openxmlformats.org/officeDocument/2006/relationships/slide" Target="slide7.xml"/><Relationship Id="rId15" Type="http://schemas.openxmlformats.org/officeDocument/2006/relationships/slide" Target="slide17.xml"/><Relationship Id="rId10" Type="http://schemas.openxmlformats.org/officeDocument/2006/relationships/slide" Target="slide10.xml"/><Relationship Id="rId4" Type="http://schemas.openxmlformats.org/officeDocument/2006/relationships/slide" Target="slide6.xml"/><Relationship Id="rId9" Type="http://schemas.openxmlformats.org/officeDocument/2006/relationships/slide" Target="slide12.xml"/><Relationship Id="rId14" Type="http://schemas.openxmlformats.org/officeDocument/2006/relationships/slide" Target="slide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4163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68760"/>
            <a:ext cx="8229600" cy="122413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chemeClr val="bg1"/>
                </a:solidFill>
              </a:rPr>
              <a:t>На каком поле проводится игра "Морской бой"?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16632"/>
            <a:ext cx="39132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Вопрос №8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5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3427326"/>
              </p:ext>
            </p:extLst>
          </p:nvPr>
        </p:nvGraphicFramePr>
        <p:xfrm>
          <a:off x="601216" y="2924944"/>
          <a:ext cx="7931224" cy="30572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0859912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39962"/>
            <a:ext cx="8229600" cy="195699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chemeClr val="bg1"/>
                </a:solidFill>
              </a:rPr>
              <a:t>Какой город изображен на Российской купюре достоинством 50 рублей?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16632"/>
            <a:ext cx="39132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Вопрос №9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5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1046337"/>
              </p:ext>
            </p:extLst>
          </p:nvPr>
        </p:nvGraphicFramePr>
        <p:xfrm>
          <a:off x="539552" y="3036093"/>
          <a:ext cx="8003232" cy="2985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801783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39962"/>
            <a:ext cx="8229600" cy="130891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 </a:t>
            </a:r>
            <a:br>
              <a:rPr lang="ru-RU" dirty="0"/>
            </a:br>
            <a:r>
              <a:rPr lang="ru-RU" dirty="0">
                <a:solidFill>
                  <a:schemeClr val="bg1"/>
                </a:solidFill>
              </a:rPr>
              <a:t>Как называлась яхта капитана </a:t>
            </a:r>
            <a:r>
              <a:rPr lang="ru-RU" dirty="0" err="1">
                <a:solidFill>
                  <a:schemeClr val="bg1"/>
                </a:solidFill>
              </a:rPr>
              <a:t>Врунгеля</a:t>
            </a:r>
            <a:r>
              <a:rPr lang="ru-RU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16632"/>
            <a:ext cx="42643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Вопрос №10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5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0026322"/>
              </p:ext>
            </p:extLst>
          </p:nvPr>
        </p:nvGraphicFramePr>
        <p:xfrm>
          <a:off x="611560" y="2924944"/>
          <a:ext cx="7859216" cy="30572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9014947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68760"/>
            <a:ext cx="8229600" cy="100811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chemeClr val="bg1"/>
                </a:solidFill>
              </a:rPr>
              <a:t>Что называют всемирной паутиной?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1707" y="116632"/>
            <a:ext cx="42643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Вопрос №11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5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1701390"/>
              </p:ext>
            </p:extLst>
          </p:nvPr>
        </p:nvGraphicFramePr>
        <p:xfrm>
          <a:off x="539552" y="2852936"/>
          <a:ext cx="8003232" cy="30572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1711899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68760"/>
            <a:ext cx="8229600" cy="144016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chemeClr val="bg1"/>
                </a:solidFill>
              </a:rPr>
              <a:t>Какое из этих написаний верно с точки зрения норм русского языка?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16632"/>
            <a:ext cx="42643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Вопрос №12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5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579387"/>
              </p:ext>
            </p:extLst>
          </p:nvPr>
        </p:nvGraphicFramePr>
        <p:xfrm>
          <a:off x="611560" y="2996952"/>
          <a:ext cx="7931224" cy="2985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5215408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68760"/>
            <a:ext cx="8229600" cy="158417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chemeClr val="bg1"/>
                </a:solidFill>
              </a:rPr>
              <a:t>Каким словом называют и украшение и единицу электрического заряда?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9139" y="102635"/>
            <a:ext cx="42643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Вопрос №13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5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9700060"/>
              </p:ext>
            </p:extLst>
          </p:nvPr>
        </p:nvGraphicFramePr>
        <p:xfrm>
          <a:off x="539552" y="3140968"/>
          <a:ext cx="7990589" cy="30569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59297950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68760"/>
            <a:ext cx="8229600" cy="129614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chemeClr val="bg1"/>
                </a:solidFill>
              </a:rPr>
              <a:t>Какая фигура всегда остается на шахматной доске до конца партии?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49963"/>
            <a:ext cx="42643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Вопрос №14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5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8401158"/>
              </p:ext>
            </p:extLst>
          </p:nvPr>
        </p:nvGraphicFramePr>
        <p:xfrm>
          <a:off x="611560" y="2996952"/>
          <a:ext cx="7931224" cy="30572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891235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68760"/>
            <a:ext cx="8229600" cy="144016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chemeClr val="bg1"/>
                </a:solidFill>
              </a:rPr>
              <a:t>Какой герой древнегреческой мифологии совершил свой главный подвиг в лабиринте?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16632"/>
            <a:ext cx="42643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Вопрос №15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5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6088903"/>
              </p:ext>
            </p:extLst>
          </p:nvPr>
        </p:nvGraphicFramePr>
        <p:xfrm>
          <a:off x="699405" y="2924944"/>
          <a:ext cx="7920880" cy="3129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42890955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" y="3880013"/>
            <a:ext cx="2736304" cy="273630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336194">
            <a:off x="2969114" y="1136703"/>
            <a:ext cx="4734684" cy="1323439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  <a:scene3d>
              <a:camera prst="perspectiveLef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algn="ctr"/>
            <a:r>
              <a:rPr lang="ru-RU" sz="8000" b="1" cap="none" spc="0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Верно</a:t>
            </a:r>
            <a:r>
              <a:rPr lang="ru-RU" sz="8000" b="1" cap="none" spc="0" dirty="0" smtClean="0">
                <a:ln w="1905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!</a:t>
            </a:r>
            <a:endParaRPr lang="ru-RU" sz="8000" b="1" cap="none" spc="0" dirty="0">
              <a:ln w="19050">
                <a:solidFill>
                  <a:schemeClr val="accent3">
                    <a:lumMod val="20000"/>
                    <a:lumOff val="80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8142114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" y="3880013"/>
            <a:ext cx="2736304" cy="273630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192" y="1556792"/>
            <a:ext cx="3884397" cy="120032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isometricOffAxis1Right">
              <a:rot lat="775868" lon="19733343" rev="204979"/>
            </a:camera>
            <a:lightRig rig="threePt" dir="t"/>
          </a:scene3d>
          <a:sp3d>
            <a:bevelT prst="convex"/>
          </a:sp3d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all" dirty="0" smtClean="0">
                <a:ln w="0"/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неверно</a:t>
            </a:r>
            <a:endParaRPr lang="ru-RU" sz="7200" b="1" cap="all" dirty="0">
              <a:ln w="0"/>
              <a:solidFill>
                <a:schemeClr val="accent2">
                  <a:lumMod val="40000"/>
                  <a:lumOff val="6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0746303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55387" y="203109"/>
            <a:ext cx="28873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Вопросы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03202" y="955976"/>
            <a:ext cx="65915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sldjump"/>
              </a:rPr>
              <a:t>2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69475" y="955976"/>
            <a:ext cx="65915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sldjump"/>
              </a:rPr>
              <a:t>3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59720" y="901350"/>
            <a:ext cx="65915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4" action="ppaction://hlinksldjump"/>
              </a:rPr>
              <a:t>4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753850" y="901350"/>
            <a:ext cx="65915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5" action="ppaction://hlinksldjump"/>
              </a:rPr>
              <a:t>5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47693" y="3029051"/>
            <a:ext cx="65915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6" action="ppaction://hlinksldjump"/>
              </a:rPr>
              <a:t>6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03202" y="3029051"/>
            <a:ext cx="65915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7" action="ppaction://hlinksldjump"/>
              </a:rPr>
              <a:t>7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59720" y="3029051"/>
            <a:ext cx="65915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8" action="ppaction://hlinksldjump"/>
              </a:rPr>
              <a:t>9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516606" y="3029051"/>
            <a:ext cx="11336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9" action="ppaction://hlinksldjump"/>
              </a:rPr>
              <a:t>10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444987" y="3029051"/>
            <a:ext cx="65915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10" action="ppaction://hlinksldjump"/>
              </a:rPr>
              <a:t>8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03660" y="5017564"/>
            <a:ext cx="11336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11" action="ppaction://hlinksldjump"/>
              </a:rPr>
              <a:t>11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65958" y="5016753"/>
            <a:ext cx="11336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12" action="ppaction://hlinksldjump"/>
              </a:rPr>
              <a:t>12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07743" y="5017564"/>
            <a:ext cx="11336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13" action="ppaction://hlinksldjump"/>
              </a:rPr>
              <a:t>13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922476" y="5017564"/>
            <a:ext cx="11336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14" action="ppaction://hlinksldjump"/>
              </a:rPr>
              <a:t>14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516606" y="5017564"/>
            <a:ext cx="11336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15" action="ppaction://hlinksldjump"/>
              </a:rPr>
              <a:t>15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44110" y="955976"/>
            <a:ext cx="6527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" action="ppaction://hlinkshowjump?jump=nextslide"/>
              </a:rPr>
              <a:t>1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459768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24744"/>
            <a:ext cx="7869560" cy="158417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chemeClr val="bg1"/>
                </a:solidFill>
              </a:rPr>
              <a:t>Какой из этих литературных героев был вечным ребенком и поэтому у него сохранялись молочные зубы?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91750"/>
            <a:ext cx="39132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Вопрос №1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8802527"/>
              </p:ext>
            </p:extLst>
          </p:nvPr>
        </p:nvGraphicFramePr>
        <p:xfrm>
          <a:off x="1187624" y="3068960"/>
          <a:ext cx="7056784" cy="3201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5375826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484784"/>
            <a:ext cx="8229600" cy="108012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chemeClr val="bg1"/>
                </a:solidFill>
              </a:rPr>
              <a:t>Закончите русскую поговорку: "Петри и Павел час убивал, а Илья-Пророк..."?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16632"/>
            <a:ext cx="39132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Вопрос №2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5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3120164"/>
              </p:ext>
            </p:extLst>
          </p:nvPr>
        </p:nvGraphicFramePr>
        <p:xfrm>
          <a:off x="755576" y="3212976"/>
          <a:ext cx="7488832" cy="2985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3764984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68760"/>
            <a:ext cx="8229600" cy="1656184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bg1"/>
                </a:solidFill>
              </a:rPr>
              <a:t>Какой из этих слоев атмосферы ближе всего к Земле?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60648"/>
            <a:ext cx="39132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Вопрос №3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5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8873179"/>
              </p:ext>
            </p:extLst>
          </p:nvPr>
        </p:nvGraphicFramePr>
        <p:xfrm>
          <a:off x="467544" y="3356992"/>
          <a:ext cx="8229600" cy="3128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5409045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68760"/>
            <a:ext cx="8229600" cy="13681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chemeClr val="bg1"/>
                </a:solidFill>
              </a:rPr>
              <a:t>Формой какой части речи является деепричастие?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16632"/>
            <a:ext cx="39132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Вопрос №4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5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736540"/>
              </p:ext>
            </p:extLst>
          </p:nvPr>
        </p:nvGraphicFramePr>
        <p:xfrm>
          <a:off x="1043608" y="2924944"/>
          <a:ext cx="7283152" cy="2952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0268976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039962"/>
            <a:ext cx="8157592" cy="181297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chemeClr val="bg1"/>
                </a:solidFill>
              </a:rPr>
              <a:t>Что по мнению кота </a:t>
            </a:r>
            <a:r>
              <a:rPr lang="ru-RU" dirty="0" err="1">
                <a:solidFill>
                  <a:schemeClr val="bg1"/>
                </a:solidFill>
              </a:rPr>
              <a:t>Матроскина</a:t>
            </a:r>
            <a:r>
              <a:rPr lang="ru-RU" dirty="0">
                <a:solidFill>
                  <a:schemeClr val="bg1"/>
                </a:solidFill>
              </a:rPr>
              <a:t>, кроме лап и хвоста является его документом?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16632"/>
            <a:ext cx="39132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Вопрос №5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5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7885811"/>
              </p:ext>
            </p:extLst>
          </p:nvPr>
        </p:nvGraphicFramePr>
        <p:xfrm>
          <a:off x="601216" y="3068960"/>
          <a:ext cx="7859216" cy="2985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08854554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68760"/>
            <a:ext cx="8229600" cy="129614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chemeClr val="bg1"/>
                </a:solidFill>
              </a:rPr>
              <a:t>Отношение скольких целых чисел выражается обыкновенная дробь?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13521"/>
            <a:ext cx="39132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Вопрос №6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5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5996651"/>
              </p:ext>
            </p:extLst>
          </p:nvPr>
        </p:nvGraphicFramePr>
        <p:xfrm>
          <a:off x="683568" y="2924944"/>
          <a:ext cx="7715200" cy="2985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3196636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39962"/>
            <a:ext cx="8229600" cy="152494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 </a:t>
            </a:r>
            <a:br>
              <a:rPr lang="ru-RU" dirty="0"/>
            </a:br>
            <a:r>
              <a:rPr lang="ru-RU" dirty="0">
                <a:solidFill>
                  <a:schemeClr val="bg1"/>
                </a:solidFill>
              </a:rPr>
              <a:t>Кого жители севера называют Умкой?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4732" y="116632"/>
            <a:ext cx="39132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Вопрос №7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5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0229265"/>
              </p:ext>
            </p:extLst>
          </p:nvPr>
        </p:nvGraphicFramePr>
        <p:xfrm>
          <a:off x="683568" y="2996952"/>
          <a:ext cx="7787208" cy="30572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9571358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307</Words>
  <Application>Microsoft Office PowerPoint</Application>
  <PresentationFormat>Экран (4:3)</PresentationFormat>
  <Paragraphs>138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Какой из этих литературных героев был вечным ребенком и поэтому у него сохранялись молочные зубы?</vt:lpstr>
      <vt:lpstr>Закончите русскую поговорку: "Петри и Павел час убивал, а Илья-Пророк..."?</vt:lpstr>
      <vt:lpstr>Какой из этих слоев атмосферы ближе всего к Земле?</vt:lpstr>
      <vt:lpstr>Формой какой части речи является деепричастие?</vt:lpstr>
      <vt:lpstr>Что по мнению кота Матроскина, кроме лап и хвоста является его документом?</vt:lpstr>
      <vt:lpstr>Отношение скольких целых чисел выражается обыкновенная дробь?</vt:lpstr>
      <vt:lpstr>  Кого жители севера называют Умкой?</vt:lpstr>
      <vt:lpstr>На каком поле проводится игра "Морской бой"?</vt:lpstr>
      <vt:lpstr>Какой город изображен на Российской купюре достоинством 50 рублей?</vt:lpstr>
      <vt:lpstr>  Как называлась яхта капитана Врунгеля?</vt:lpstr>
      <vt:lpstr>Что называют всемирной паутиной?</vt:lpstr>
      <vt:lpstr>Какое из этих написаний верно с точки зрения норм русского языка?</vt:lpstr>
      <vt:lpstr>Каким словом называют и украшение и единицу электрического заряда?</vt:lpstr>
      <vt:lpstr>Какая фигура всегда остается на шахматной доске до конца партии?</vt:lpstr>
      <vt:lpstr>Какой герой древнегреческой мифологии совершил свой главный подвиг в лабиринте?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</dc:creator>
  <cp:lastModifiedBy>Ир</cp:lastModifiedBy>
  <cp:revision>14</cp:revision>
  <dcterms:created xsi:type="dcterms:W3CDTF">2019-02-28T19:40:37Z</dcterms:created>
  <dcterms:modified xsi:type="dcterms:W3CDTF">2019-03-04T16:16:38Z</dcterms:modified>
</cp:coreProperties>
</file>