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74" r:id="rId2"/>
    <p:sldId id="270" r:id="rId3"/>
    <p:sldId id="275" r:id="rId4"/>
    <p:sldId id="271" r:id="rId5"/>
    <p:sldId id="266" r:id="rId6"/>
    <p:sldId id="265" r:id="rId7"/>
    <p:sldId id="262" r:id="rId8"/>
    <p:sldId id="263" r:id="rId9"/>
    <p:sldId id="267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C05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7BB1E-E3BF-4460-9E00-91CD014A703D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306BF-72C2-4373-ACA8-0C82487D6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215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C05CB">
                <a:alpha val="63000"/>
              </a:srgbClr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5726130"/>
          </a:xfrm>
        </p:spPr>
        <p:txBody>
          <a:bodyPr>
            <a:normAutofit/>
          </a:bodyPr>
          <a:lstStyle/>
          <a:p>
            <a:r>
              <a:rPr lang="ru-RU" sz="6600" i="1" dirty="0" smtClean="0">
                <a:solidFill>
                  <a:srgbClr val="0000FF"/>
                </a:solidFill>
              </a:rPr>
              <a:t>Классный час</a:t>
            </a:r>
            <a:br>
              <a:rPr lang="ru-RU" sz="6600" i="1" dirty="0" smtClean="0">
                <a:solidFill>
                  <a:srgbClr val="0000FF"/>
                </a:solidFill>
              </a:rPr>
            </a:br>
            <a:r>
              <a:rPr lang="ru-RU" sz="6600" i="1" dirty="0" smtClean="0">
                <a:solidFill>
                  <a:srgbClr val="0000FF"/>
                </a:solidFill>
              </a:rPr>
              <a:t>«Мы </a:t>
            </a:r>
            <a:r>
              <a:rPr lang="ru-RU" sz="6600" i="1" dirty="0" smtClean="0">
                <a:solidFill>
                  <a:srgbClr val="0000FF"/>
                </a:solidFill>
              </a:rPr>
              <a:t>- дети </a:t>
            </a:r>
            <a:r>
              <a:rPr lang="ru-RU" sz="6600" i="1" dirty="0" smtClean="0">
                <a:solidFill>
                  <a:srgbClr val="0000FF"/>
                </a:solidFill>
              </a:rPr>
              <a:t>России»</a:t>
            </a:r>
            <a:endParaRPr lang="ru-RU" sz="54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69867" y="642918"/>
            <a:ext cx="7772400" cy="3571899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</a:rPr>
              <a:t>Россия – </a:t>
            </a:r>
            <a:r>
              <a:rPr lang="en-US" sz="6000" b="1" dirty="0" smtClean="0">
                <a:solidFill>
                  <a:srgbClr val="0000FF"/>
                </a:solidFill>
              </a:rPr>
              <a:t/>
            </a:r>
            <a:br>
              <a:rPr lang="en-US" sz="6000" b="1" dirty="0" smtClean="0">
                <a:solidFill>
                  <a:srgbClr val="0000FF"/>
                </a:solidFill>
              </a:rPr>
            </a:br>
            <a:r>
              <a:rPr lang="ru-RU" sz="6000" b="1" dirty="0" smtClean="0">
                <a:solidFill>
                  <a:srgbClr val="0000FF"/>
                </a:solidFill>
              </a:rPr>
              <a:t>моя родина,</a:t>
            </a:r>
            <a:br>
              <a:rPr lang="ru-RU" sz="6000" b="1" dirty="0" smtClean="0">
                <a:solidFill>
                  <a:srgbClr val="0000FF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Я горжусь ею!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14545" y="3143248"/>
            <a:ext cx="5786479" cy="20002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Россия – моя родина,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Я горжусь ею!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9926" y="515938"/>
            <a:ext cx="7079673" cy="2624426"/>
          </a:xfrm>
        </p:spPr>
        <p:txBody>
          <a:bodyPr/>
          <a:lstStyle/>
          <a:p>
            <a:r>
              <a:rPr lang="ru-RU" b="1" dirty="0" smtClean="0">
                <a:solidFill>
                  <a:srgbClr val="FFFFFF"/>
                </a:solidFill>
              </a:rPr>
              <a:t>Россия это самая великая страна, на территории которой проживает великая нация, говорящая на самом великом языке!</a:t>
            </a:r>
            <a:endParaRPr lang="ru-RU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Карта Росс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113" y="1484313"/>
            <a:ext cx="8374062" cy="44291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20A20898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99413" y="3333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071802" y="357166"/>
            <a:ext cx="268144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Мои документы\Downloads\german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3286148" cy="2286016"/>
          </a:xfrm>
          <a:prstGeom prst="rect">
            <a:avLst/>
          </a:prstGeom>
          <a:noFill/>
        </p:spPr>
      </p:pic>
      <p:pic>
        <p:nvPicPr>
          <p:cNvPr id="4" name="Picture 4" descr="C:\Documents and Settings\Admin\Мои документы\Downloads\250px-Flag_of_Ukrain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643314"/>
            <a:ext cx="3236795" cy="2357454"/>
          </a:xfrm>
          <a:prstGeom prst="rect">
            <a:avLst/>
          </a:prstGeom>
          <a:noFill/>
        </p:spPr>
      </p:pic>
      <p:pic>
        <p:nvPicPr>
          <p:cNvPr id="5" name="Picture 3" descr="C:\Documents and Settings\Admin\Мои документы\Downloads\gfr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57166"/>
            <a:ext cx="3429024" cy="2284587"/>
          </a:xfrm>
          <a:prstGeom prst="rect">
            <a:avLst/>
          </a:prstGeom>
          <a:noFill/>
        </p:spPr>
      </p:pic>
      <p:pic>
        <p:nvPicPr>
          <p:cNvPr id="6" name="Picture 5" descr="C:\Documents and Settings\Admin\Мои документы\Downloads\250px-Flag_of_Russia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643314"/>
            <a:ext cx="3557625" cy="237649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6" y="3143248"/>
            <a:ext cx="571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dirty="0" smtClean="0"/>
              <a:t>1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86578" y="6143644"/>
            <a:ext cx="571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dirty="0" smtClean="0"/>
              <a:t>4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6143644"/>
            <a:ext cx="571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dirty="0" smtClean="0"/>
              <a:t>3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00826" y="2928934"/>
            <a:ext cx="571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dirty="0" smtClean="0"/>
              <a:t>2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2" descr="http://shteltn.ucoz.ru/_nw/1/81465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476250"/>
            <a:ext cx="6122987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48E5CE51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0050" y="11969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60BD56BA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7651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http://www.paneuro.ru/pics/pic_2005724_13mn23s33mls33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1171575"/>
            <a:ext cx="4960937" cy="534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00232" y="285728"/>
            <a:ext cx="452181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Герб России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История герба Росс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85728"/>
            <a:ext cx="6290137" cy="6000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BB23716C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3" y="9080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80C776F9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4762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heraldry.rus.net/img/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571500"/>
            <a:ext cx="5000625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 descr="http://www.stgeorge-kharkov.org/images/stgeorge-ikona6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13" y="2643188"/>
            <a:ext cx="26670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:\москва\x_1fc5ad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5238750" cy="395287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4819" name="Picture 3" descr="G:\москва\moscow_0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143248"/>
            <a:ext cx="4548134" cy="3411101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5786446" y="357166"/>
            <a:ext cx="274729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Москва</a:t>
            </a: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A1174958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9625" y="1652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0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110</TotalTime>
  <Words>36</Words>
  <Application>Microsoft Office PowerPoint</Application>
  <PresentationFormat>Экран (4:3)</PresentationFormat>
  <Paragraphs>11</Paragraphs>
  <Slides>10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Классный час «Мы - дети России»</vt:lpstr>
      <vt:lpstr>Россия – моя родина, Я горжусь ею!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Россия –  моя родина, Я горжусь ею!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Алексей</cp:lastModifiedBy>
  <cp:revision>15</cp:revision>
  <dcterms:modified xsi:type="dcterms:W3CDTF">2016-02-20T13:39:58Z</dcterms:modified>
</cp:coreProperties>
</file>