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ppt" ContentType="application/vnd.ms-powerpoint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9" r:id="rId3"/>
    <p:sldId id="275" r:id="rId4"/>
    <p:sldId id="266" r:id="rId5"/>
    <p:sldId id="261" r:id="rId6"/>
    <p:sldId id="262" r:id="rId7"/>
    <p:sldId id="256" r:id="rId8"/>
    <p:sldId id="260" r:id="rId9"/>
    <p:sldId id="257" r:id="rId10"/>
    <p:sldId id="264" r:id="rId11"/>
    <p:sldId id="265" r:id="rId12"/>
    <p:sldId id="268" r:id="rId13"/>
    <p:sldId id="276" r:id="rId14"/>
    <p:sldId id="277" r:id="rId15"/>
    <p:sldId id="282" r:id="rId16"/>
    <p:sldId id="278" r:id="rId17"/>
    <p:sldId id="267" r:id="rId18"/>
    <p:sldId id="279" r:id="rId19"/>
    <p:sldId id="281" r:id="rId20"/>
    <p:sldId id="28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jpe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D9FA-D223-49B9-9D5E-F045B7E8914E}" type="datetimeFigureOut">
              <a:rPr lang="ru-RU" smtClean="0"/>
              <a:pPr/>
              <a:t>11.05.2017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D603C-A2D4-4F21-8137-2682ACC029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D9FA-D223-49B9-9D5E-F045B7E8914E}" type="datetimeFigureOut">
              <a:rPr lang="ru-RU" smtClean="0"/>
              <a:pPr/>
              <a:t>11.05.2017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D603C-A2D4-4F21-8137-2682ACC029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D9FA-D223-49B9-9D5E-F045B7E8914E}" type="datetimeFigureOut">
              <a:rPr lang="ru-RU" smtClean="0"/>
              <a:pPr/>
              <a:t>11.05.2017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D603C-A2D4-4F21-8137-2682ACC029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D9FA-D223-49B9-9D5E-F045B7E8914E}" type="datetimeFigureOut">
              <a:rPr lang="ru-RU" smtClean="0"/>
              <a:pPr/>
              <a:t>11.05.2017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D603C-A2D4-4F21-8137-2682ACC029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D9FA-D223-49B9-9D5E-F045B7E8914E}" type="datetimeFigureOut">
              <a:rPr lang="ru-RU" smtClean="0"/>
              <a:pPr/>
              <a:t>11.05.2017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D603C-A2D4-4F21-8137-2682ACC029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D9FA-D223-49B9-9D5E-F045B7E8914E}" type="datetimeFigureOut">
              <a:rPr lang="ru-RU" smtClean="0"/>
              <a:pPr/>
              <a:t>11.05.2017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D603C-A2D4-4F21-8137-2682ACC029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D9FA-D223-49B9-9D5E-F045B7E8914E}" type="datetimeFigureOut">
              <a:rPr lang="ru-RU" smtClean="0"/>
              <a:pPr/>
              <a:t>11.05.2017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D603C-A2D4-4F21-8137-2682ACC029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D9FA-D223-49B9-9D5E-F045B7E8914E}" type="datetimeFigureOut">
              <a:rPr lang="ru-RU" smtClean="0"/>
              <a:pPr/>
              <a:t>11.05.2017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D603C-A2D4-4F21-8137-2682ACC029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D9FA-D223-49B9-9D5E-F045B7E8914E}" type="datetimeFigureOut">
              <a:rPr lang="ru-RU" smtClean="0"/>
              <a:pPr/>
              <a:t>11.05.2017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D603C-A2D4-4F21-8137-2682ACC029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D9FA-D223-49B9-9D5E-F045B7E8914E}" type="datetimeFigureOut">
              <a:rPr lang="ru-RU" smtClean="0"/>
              <a:pPr/>
              <a:t>11.05.2017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D603C-A2D4-4F21-8137-2682ACC029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D9FA-D223-49B9-9D5E-F045B7E8914E}" type="datetimeFigureOut">
              <a:rPr lang="ru-RU" smtClean="0"/>
              <a:pPr/>
              <a:t>11.05.2017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D603C-A2D4-4F21-8137-2682ACC029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BD9FA-D223-49B9-9D5E-F045B7E8914E}" type="datetimeFigureOut">
              <a:rPr lang="ru-RU" smtClean="0"/>
              <a:pPr/>
              <a:t>11.05.2017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BD603C-A2D4-4F21-8137-2682ACC029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66.ppt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77.ppt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88.ppt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99.ppt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010.ppt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111.ppt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212.ppt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313.ppt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414.ppt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515.ppt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1.ppt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22.jpeg"/><Relationship Id="rId4" Type="http://schemas.openxmlformats.org/officeDocument/2006/relationships/oleObject" Target="../embeddings/____________Microsoft_Office_PowerPoint_97-20031616.ppt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22.ppt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33.ppt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44.ppt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55.ppt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3"/>
          <p:cNvSpPr txBox="1">
            <a:spLocks noChangeArrowheads="1"/>
          </p:cNvSpPr>
          <p:nvPr/>
        </p:nvSpPr>
        <p:spPr bwMode="auto">
          <a:xfrm>
            <a:off x="5076825" y="4149725"/>
            <a:ext cx="28082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928662" y="1500174"/>
            <a:ext cx="7238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УРОК РУССКОГО ЯЗЫКА</a:t>
            </a:r>
            <a:endParaRPr lang="ru-RU" sz="5400" b="1" cap="all" spc="0" dirty="0">
              <a:ln w="9000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43174" y="2786058"/>
            <a:ext cx="3687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 4  КЛАССЕ</a:t>
            </a:r>
            <a:endParaRPr lang="ru-RU" sz="5400" b="1" cap="all" spc="0" dirty="0">
              <a:ln w="9000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14612" y="571480"/>
            <a:ext cx="379802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МКОУ «ЛООШ № 1»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0" y="0"/>
          <a:ext cx="9145058" cy="6857205"/>
        </p:xfrm>
        <a:graphic>
          <a:graphicData uri="http://schemas.openxmlformats.org/presentationml/2006/ole">
            <p:oleObj spid="_x0000_s11267" name="Презентация" r:id="rId3" imgW="4569038" imgH="3426045" progId="">
              <p:embed/>
            </p:oleObj>
          </a:graphicData>
        </a:graphic>
      </p:graphicFrame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928662" y="857232"/>
            <a:ext cx="492922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ФИЗМИНУТКА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Покачайтесь, покружитесь,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потянитесь, распрямитесь,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Приседайте, приседайте,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Пошагайте, пошагайте.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Встаньте на носок, на пятку.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Глубоко теперь вдохните,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Сядьте тихо, отдохните,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Всё в порядок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приведите.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70" name="Picture 6" descr="C:\Users\Роза\Desktop\525190_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1714488"/>
            <a:ext cx="3214710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0" y="0"/>
          <a:ext cx="9144000" cy="6856411"/>
        </p:xfrm>
        <a:graphic>
          <a:graphicData uri="http://schemas.openxmlformats.org/presentationml/2006/ole">
            <p:oleObj spid="_x0000_s10242" name="Презентация" r:id="rId3" imgW="4569038" imgH="3426045" progId="">
              <p:embed/>
            </p:oleObj>
          </a:graphicData>
        </a:graphic>
      </p:graphicFrame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214282" y="2928934"/>
            <a:ext cx="864396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642910" y="2714620"/>
            <a:ext cx="800105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3400" algn="l"/>
                <a:tab pos="1936750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Наступает ранняя весна. Солнце льёт на землю теплые лучи. 	Появились первые весенние цветы. Люди собирают их в большие букеты. Необходимо оберегать первые цветы. Они прекрасны в любое время года. Цветы – наши друзья.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714348" y="1288195"/>
            <a:ext cx="842965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3400" algn="l"/>
                <a:tab pos="1936750" algn="l"/>
              </a:tabLst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Первые цветы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9" name="Object 1"/>
          <p:cNvGraphicFramePr>
            <a:graphicFrameLocks noChangeAspect="1"/>
          </p:cNvGraphicFramePr>
          <p:nvPr/>
        </p:nvGraphicFramePr>
        <p:xfrm>
          <a:off x="0" y="0"/>
          <a:ext cx="9145058" cy="6857205"/>
        </p:xfrm>
        <a:graphic>
          <a:graphicData uri="http://schemas.openxmlformats.org/presentationml/2006/ole">
            <p:oleObj spid="_x0000_s7169" name="Презентация" r:id="rId3" imgW="4569038" imgH="3426045" progId="">
              <p:embed/>
            </p:oleObj>
          </a:graphicData>
        </a:graphic>
      </p:graphicFrame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42910" y="1571612"/>
            <a:ext cx="778674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904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904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endParaRPr lang="en-US" sz="1600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904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904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endParaRPr lang="en-US" sz="1600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90488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Глагол – это _____________________________________________________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90488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________________________________________________________________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90488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________________________________________________________________.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90488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Неопределенная форма глагола  - ___________________________________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90488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________________________________________________________________.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90488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отвечает на вопросы: _____________________________________________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90488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________________________________________________________________.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90488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Например, _______________________________________________________.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90488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Глаголы бывают __________________________________________________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90488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________________________________________________________ времени.  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90488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Например, ________________________________________________________.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9" name="Object 1"/>
          <p:cNvGraphicFramePr>
            <a:graphicFrameLocks noChangeAspect="1"/>
          </p:cNvGraphicFramePr>
          <p:nvPr/>
        </p:nvGraphicFramePr>
        <p:xfrm>
          <a:off x="-1058" y="0"/>
          <a:ext cx="9145058" cy="6857205"/>
        </p:xfrm>
        <a:graphic>
          <a:graphicData uri="http://schemas.openxmlformats.org/presentationml/2006/ole">
            <p:oleObj spid="_x0000_s38914" name="Презентация" r:id="rId3" imgW="4569038" imgH="3426045" progId="">
              <p:embed/>
            </p:oleObj>
          </a:graphicData>
        </a:graphic>
      </p:graphicFrame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357158" y="1643050"/>
            <a:ext cx="835824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Глаголы ___________________________  времени изменяются  по _______________________________ и ____________________________.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Например, _____________________________________________________.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Глаголы ______________________ и  _______________________________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времени изменяются по ___________________ и _____________________.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Например, _____________________________________________________.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Глаголы в предложении __________________________________________.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Например, _____________________________________________________.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9" name="Object 1"/>
          <p:cNvGraphicFramePr>
            <a:graphicFrameLocks noChangeAspect="1"/>
          </p:cNvGraphicFramePr>
          <p:nvPr/>
        </p:nvGraphicFramePr>
        <p:xfrm>
          <a:off x="-1058" y="0"/>
          <a:ext cx="9145058" cy="6857205"/>
        </p:xfrm>
        <a:graphic>
          <a:graphicData uri="http://schemas.openxmlformats.org/presentationml/2006/ole">
            <p:oleObj spid="_x0000_s39938" name="Презентация" r:id="rId3" imgW="4569038" imgH="3426045" progId="">
              <p:embed/>
            </p:oleObj>
          </a:graphicData>
        </a:graphic>
      </p:graphicFrame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357158" y="1500174"/>
            <a:ext cx="828680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53958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Спряжение – это _____________________________________________                                        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II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спряжению относятся: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1. ______________________________________________________________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2. Глаголы – исключения: ________________________.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I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спряжению относятся: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1. _____________________________________________________________.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31457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2. Глаголы – исключения: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457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______________________________________________.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9" name="Object 1"/>
          <p:cNvGraphicFramePr>
            <a:graphicFrameLocks noChangeAspect="1"/>
          </p:cNvGraphicFramePr>
          <p:nvPr/>
        </p:nvGraphicFramePr>
        <p:xfrm>
          <a:off x="-1058" y="0"/>
          <a:ext cx="9145058" cy="6857205"/>
        </p:xfrm>
        <a:graphic>
          <a:graphicData uri="http://schemas.openxmlformats.org/presentationml/2006/ole">
            <p:oleObj spid="_x0000_s45058" name="Презентация" r:id="rId3" imgW="4569038" imgH="3426045" progId="">
              <p:embed/>
            </p:oleObj>
          </a:graphicData>
        </a:graphic>
      </p:graphicFrame>
      <p:pic>
        <p:nvPicPr>
          <p:cNvPr id="45059" name="Рисунок 3" descr="15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3284984"/>
            <a:ext cx="4860032" cy="3387295"/>
          </a:xfrm>
          <a:prstGeom prst="rect">
            <a:avLst/>
          </a:prstGeom>
          <a:noFill/>
        </p:spPr>
      </p:pic>
      <p:sp>
        <p:nvSpPr>
          <p:cNvPr id="45062" name="Поле 1"/>
          <p:cNvSpPr txBox="1">
            <a:spLocks noChangeArrowheads="1"/>
          </p:cNvSpPr>
          <p:nvPr/>
        </p:nvSpPr>
        <p:spPr bwMode="auto">
          <a:xfrm>
            <a:off x="1123950" y="764704"/>
            <a:ext cx="4165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9BBB59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9BBB59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НАУЧНО – ПОПУЛЯРНЫЙ ЖУРНАЛ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1" name="Поле 2"/>
          <p:cNvSpPr txBox="1">
            <a:spLocks noChangeArrowheads="1"/>
          </p:cNvSpPr>
          <p:nvPr/>
        </p:nvSpPr>
        <p:spPr bwMode="auto">
          <a:xfrm rot="-367860">
            <a:off x="1162469" y="1101457"/>
            <a:ext cx="6870849" cy="938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F79646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ХОЧУ ВСЁ ЗНАТЬ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0" name="Поле 4"/>
          <p:cNvSpPr txBox="1">
            <a:spLocks noChangeArrowheads="1"/>
          </p:cNvSpPr>
          <p:nvPr/>
        </p:nvSpPr>
        <p:spPr bwMode="auto">
          <a:xfrm>
            <a:off x="1475656" y="2132856"/>
            <a:ext cx="6552728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«Движение и его выражение - глагол –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являются основой языка».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А.Н.Толстой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5800" algn="l"/>
              </a:tabLst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580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6" name="Rectangle 10"/>
          <p:cNvSpPr>
            <a:spLocks noChangeArrowheads="1"/>
          </p:cNvSpPr>
          <p:nvPr/>
        </p:nvSpPr>
        <p:spPr bwMode="auto">
          <a:xfrm>
            <a:off x="6012160" y="1555254"/>
            <a:ext cx="313184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Выпуск №1 от 11 мая 2017 года.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5276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9" name="Object 1"/>
          <p:cNvGraphicFramePr>
            <a:graphicFrameLocks noChangeAspect="1"/>
          </p:cNvGraphicFramePr>
          <p:nvPr/>
        </p:nvGraphicFramePr>
        <p:xfrm>
          <a:off x="-1058" y="0"/>
          <a:ext cx="9145058" cy="6857205"/>
        </p:xfrm>
        <a:graphic>
          <a:graphicData uri="http://schemas.openxmlformats.org/presentationml/2006/ole">
            <p:oleObj spid="_x0000_s40962" name="Презентация" r:id="rId3" imgW="4569038" imgH="3426045" progId="">
              <p:embed/>
            </p:oleObj>
          </a:graphicData>
        </a:graphic>
      </p:graphicFrame>
      <p:pic>
        <p:nvPicPr>
          <p:cNvPr id="3" name="Рисунок 2" descr="test_angl_yazyk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2000250"/>
            <a:ext cx="7858179" cy="4500584"/>
          </a:xfrm>
          <a:prstGeom prst="rect">
            <a:avLst/>
          </a:prstGeom>
        </p:spPr>
      </p:pic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2071670" y="1000109"/>
            <a:ext cx="5786478" cy="76944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5250" algn="l"/>
              </a:tabLst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Проверь себя!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3" name="Object 1"/>
          <p:cNvGraphicFramePr>
            <a:graphicFrameLocks noChangeAspect="1"/>
          </p:cNvGraphicFramePr>
          <p:nvPr/>
        </p:nvGraphicFramePr>
        <p:xfrm>
          <a:off x="-1058" y="0"/>
          <a:ext cx="9145058" cy="6857205"/>
        </p:xfrm>
        <a:graphic>
          <a:graphicData uri="http://schemas.openxmlformats.org/presentationml/2006/ole">
            <p:oleObj spid="_x0000_s8193" name="Презентация" r:id="rId3" imgW="4569038" imgH="3426045" progId="">
              <p:embed/>
            </p:oleObj>
          </a:graphicData>
        </a:graphic>
      </p:graphicFrame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214414" y="1357298"/>
            <a:ext cx="3143272" cy="452431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525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Проверь себя!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525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1.3;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525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2.3;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525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3.1;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525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4.1;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525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5.2;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525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6.3;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525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7.1;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525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8.2.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857752" y="1661992"/>
            <a:ext cx="35719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3675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Отметка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3675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«5» - нет ошибок;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3675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«4» - 1- 2 ошибки;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3675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«3» - 3- 4 ошибки.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9" name="Object 1"/>
          <p:cNvGraphicFramePr>
            <a:graphicFrameLocks noChangeAspect="1"/>
          </p:cNvGraphicFramePr>
          <p:nvPr/>
        </p:nvGraphicFramePr>
        <p:xfrm>
          <a:off x="-1058" y="0"/>
          <a:ext cx="9145058" cy="6857205"/>
        </p:xfrm>
        <a:graphic>
          <a:graphicData uri="http://schemas.openxmlformats.org/presentationml/2006/ole">
            <p:oleObj spid="_x0000_s41986" name="Презентация" r:id="rId3" imgW="4569038" imgH="3426045" progId="">
              <p:embed/>
            </p:oleObj>
          </a:graphicData>
        </a:graphic>
      </p:graphicFrame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63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9" name="Object 1"/>
          <p:cNvGraphicFramePr>
            <a:graphicFrameLocks noChangeAspect="1"/>
          </p:cNvGraphicFramePr>
          <p:nvPr/>
        </p:nvGraphicFramePr>
        <p:xfrm>
          <a:off x="-1058" y="0"/>
          <a:ext cx="9145058" cy="6857205"/>
        </p:xfrm>
        <a:graphic>
          <a:graphicData uri="http://schemas.openxmlformats.org/presentationml/2006/ole">
            <p:oleObj spid="_x0000_s44034" name="Презентация" r:id="rId3" imgW="4569038" imgH="3426045" progId="">
              <p:embed/>
            </p:oleObj>
          </a:graphicData>
        </a:graphic>
      </p:graphicFrame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500034" y="1643050"/>
            <a:ext cx="8072494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Домашнее задание (на выбор):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1. Придумать рекламу нового номера журнала «Хочу все знать», рубрика «Глагол».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оздать практическое пособие, в котором будут задания по теме «Глагол».	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-1058" y="795"/>
          <a:ext cx="9145058" cy="6857205"/>
        </p:xfrm>
        <a:graphic>
          <a:graphicData uri="http://schemas.openxmlformats.org/presentationml/2006/ole">
            <p:oleObj spid="_x0000_s16386" name="Презентация" r:id="rId3" imgW="4569038" imgH="3426045" progId="">
              <p:embed/>
            </p:oleObj>
          </a:graphicData>
        </a:graphic>
      </p:graphicFrame>
      <p:pic>
        <p:nvPicPr>
          <p:cNvPr id="5" name="Рисунок 4" descr="hqdefaul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9058" y="3357562"/>
            <a:ext cx="4500562" cy="3500438"/>
          </a:xfrm>
          <a:prstGeom prst="rect">
            <a:avLst/>
          </a:prstGeom>
        </p:spPr>
      </p:pic>
      <p:pic>
        <p:nvPicPr>
          <p:cNvPr id="7" name="Рисунок 6" descr="img_user_file_5664051cee450_0_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57620" y="0"/>
            <a:ext cx="4929222" cy="32861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378618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«Жил мудрец, который знал все. Один человек захотел доказать, что мудрец знает не все. Зажав в ладонях бабочку, он спросил: «Скажи, мудрец, какая бабочка у меня в руках: мертвая или живая?» А сам думает: «Скажет живая – я ее умертвляю, скажет мертвая – выпущу». 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3143248"/>
            <a:ext cx="37861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Мудрец, подумав, ответил: «Все в твоих руках». </a:t>
            </a:r>
            <a:endParaRPr lang="ru-RU" sz="2000" b="1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9" name="Object 1"/>
          <p:cNvGraphicFramePr>
            <a:graphicFrameLocks noChangeAspect="1"/>
          </p:cNvGraphicFramePr>
          <p:nvPr/>
        </p:nvGraphicFramePr>
        <p:xfrm>
          <a:off x="-1058" y="0"/>
          <a:ext cx="9145058" cy="6857205"/>
        </p:xfrm>
        <a:graphic>
          <a:graphicData uri="http://schemas.openxmlformats.org/presentationml/2006/ole">
            <p:oleObj spid="_x0000_s43010" name="Презентация" r:id="rId4" imgW="4569038" imgH="3426045" progId="">
              <p:embed/>
            </p:oleObj>
          </a:graphicData>
        </a:graphic>
      </p:graphicFrame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763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Bar/>
    <p:sndAc>
      <p:stSnd>
        <p:snd r:embed="rId3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7" descr="cdolls118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1480"/>
            <a:ext cx="9144000" cy="559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643042" y="928670"/>
            <a:ext cx="607223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Одиннадцатое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 мая.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aseline="0" dirty="0" smtClean="0">
                <a:solidFill>
                  <a:schemeClr val="bg1"/>
                </a:solidFill>
                <a:latin typeface="Arial" pitchFamily="34" charset="0"/>
              </a:rPr>
              <a:t>Классная</a:t>
            </a:r>
            <a:r>
              <a:rPr lang="ru-RU" sz="3200" dirty="0" smtClean="0">
                <a:solidFill>
                  <a:schemeClr val="bg1"/>
                </a:solidFill>
                <a:latin typeface="Arial" pitchFamily="34" charset="0"/>
              </a:rPr>
              <a:t> работа.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7" name="Object 1"/>
          <p:cNvGraphicFramePr>
            <a:graphicFrameLocks noChangeAspect="1"/>
          </p:cNvGraphicFramePr>
          <p:nvPr/>
        </p:nvGraphicFramePr>
        <p:xfrm>
          <a:off x="-1058" y="795"/>
          <a:ext cx="9145058" cy="6857205"/>
        </p:xfrm>
        <a:graphic>
          <a:graphicData uri="http://schemas.openxmlformats.org/presentationml/2006/ole">
            <p:oleObj spid="_x0000_s9217" name="Презентация" r:id="rId3" imgW="4569038" imgH="3426045" progId="">
              <p:embed/>
            </p:oleObj>
          </a:graphicData>
        </a:graphic>
      </p:graphicFrame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2214546" y="1071546"/>
            <a:ext cx="52864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Фразеологизмы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285720" y="2285992"/>
            <a:ext cx="821537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Водить за нос.   -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Зарубить на носу. – </a:t>
            </a:r>
            <a:endParaRPr lang="ru-RU" sz="3200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 Витать в облаках. -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4) Вставлять палки в колёса. –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Picture 3" descr="D:\Фото\анимашки\Дети\baby1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206" y="4572008"/>
            <a:ext cx="1428760" cy="207646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000496" y="2285992"/>
            <a:ext cx="26316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Обманывать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500562" y="2786058"/>
            <a:ext cx="23098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Запомнить.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500562" y="3286124"/>
            <a:ext cx="2000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Мечтать.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43636" y="3786190"/>
            <a:ext cx="18117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Мешать.</a:t>
            </a:r>
            <a:endParaRPr lang="ru-RU" sz="3200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7" descr="cdolls118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1480"/>
            <a:ext cx="9144000" cy="559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643042" y="928670"/>
            <a:ext cx="60722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Минутка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каллиграфии.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7" descr="cdolls118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1480"/>
            <a:ext cx="9144000" cy="559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785918" y="928670"/>
            <a:ext cx="6000792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Обобщение </a:t>
            </a: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теме «Г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лагол»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793"/>
          <a:ext cx="9145060" cy="6857207"/>
        </p:xfrm>
        <a:graphic>
          <a:graphicData uri="http://schemas.openxmlformats.org/presentationml/2006/ole">
            <p:oleObj spid="_x0000_s2050" name="Презентация" r:id="rId3" imgW="4569038" imgH="3426045" progId="">
              <p:embed/>
            </p:oleObj>
          </a:graphicData>
        </a:graphic>
      </p:graphicFrame>
      <p:pic>
        <p:nvPicPr>
          <p:cNvPr id="2" name="Picture 3" descr="D:\Фото\люди\mult-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3857627"/>
            <a:ext cx="3954786" cy="26438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786446" y="5000636"/>
            <a:ext cx="1081826" cy="132343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11</a:t>
            </a:r>
          </a:p>
          <a:p>
            <a:pPr algn="ctr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мая</a:t>
            </a:r>
          </a:p>
          <a:p>
            <a:pPr algn="ctr"/>
            <a:endParaRPr lang="ru-RU" sz="1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1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Русский </a:t>
            </a:r>
          </a:p>
          <a:p>
            <a:pPr algn="ctr"/>
            <a:r>
              <a:rPr lang="ru-RU" sz="1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язык</a:t>
            </a:r>
            <a:endParaRPr lang="ru-RU" sz="1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827584" y="857232"/>
            <a:ext cx="795925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4800" dirty="0" smtClean="0">
                <a:latin typeface="Arial Black" pitchFamily="34" charset="0"/>
                <a:ea typeface="Calibri" pitchFamily="34" charset="0"/>
                <a:cs typeface="Times New Roman" pitchFamily="18" charset="0"/>
              </a:rPr>
              <a:t>Повторить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»,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«Слушать», «Доказывать», «Рассуждать». 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0" y="0"/>
          <a:ext cx="9145058" cy="6857205"/>
        </p:xfrm>
        <a:graphic>
          <a:graphicData uri="http://schemas.openxmlformats.org/presentationml/2006/ole">
            <p:oleObj spid="_x0000_s15362" name="Презентация" r:id="rId3" imgW="4569038" imgH="3426045" progId="">
              <p:embed/>
            </p:oleObj>
          </a:graphicData>
        </a:graphic>
      </p:graphicFrame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39552" y="864856"/>
            <a:ext cx="667565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 Являюсь -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Обозначаю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-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Отвечаю -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Изменяюсь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–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В предложении чаще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всего бываю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-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03848" y="908720"/>
            <a:ext cx="4000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частью речи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07904" y="1412776"/>
            <a:ext cx="5156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действие предмета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43808" y="2276872"/>
            <a:ext cx="7272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 на вопросы </a:t>
            </a:r>
          </a:p>
          <a:p>
            <a:r>
              <a:rPr lang="ru-RU" sz="3200" dirty="0" smtClean="0">
                <a:latin typeface="Arial Black" pitchFamily="34" charset="0"/>
              </a:rPr>
              <a:t>что делать?, что сделать?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07904" y="3789040"/>
            <a:ext cx="54360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по временам, лицам, числам и родам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7944" y="5229200"/>
            <a:ext cx="43462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сказуемым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0" y="0"/>
          <a:ext cx="9431838" cy="6858000"/>
        </p:xfrm>
        <a:graphic>
          <a:graphicData uri="http://schemas.openxmlformats.org/presentationml/2006/ole">
            <p:oleObj spid="_x0000_s1027" name="Презентация" r:id="rId3" imgW="4569038" imgH="3426045" progId="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071538" y="4000504"/>
            <a:ext cx="1847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4714884"/>
            <a:ext cx="828680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rgbClr val="000000"/>
              </a:solidFill>
            </a:endParaRPr>
          </a:p>
          <a:p>
            <a:endParaRPr lang="ru-RU" sz="2400" b="1" i="1" dirty="0" smtClean="0">
              <a:solidFill>
                <a:srgbClr val="000000"/>
              </a:solidFill>
            </a:endParaRPr>
          </a:p>
          <a:p>
            <a:endParaRPr lang="ru-RU" sz="2000" i="1" dirty="0" smtClean="0">
              <a:solidFill>
                <a:srgbClr val="000000"/>
              </a:solidFill>
            </a:endParaRPr>
          </a:p>
          <a:p>
            <a:r>
              <a:rPr lang="ru-RU" sz="2000" dirty="0" smtClean="0">
                <a:solidFill>
                  <a:srgbClr val="000000"/>
                </a:solidFill>
              </a:rPr>
              <a:t>                 </a:t>
            </a:r>
            <a:endParaRPr lang="ru-RU" sz="2000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500430" y="1071546"/>
            <a:ext cx="1847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pic>
        <p:nvPicPr>
          <p:cNvPr id="8" name="Picture 4" descr="MSOfficePNG(3)"/>
          <p:cNvPicPr>
            <a:picLocks noChangeAspect="1" noChangeArrowheads="1"/>
          </p:cNvPicPr>
          <p:nvPr/>
        </p:nvPicPr>
        <p:blipFill>
          <a:blip r:embed="rId4" cstate="print"/>
          <a:srcRect l="66102"/>
          <a:stretch>
            <a:fillRect/>
          </a:stretch>
        </p:blipFill>
        <p:spPr bwMode="auto">
          <a:xfrm>
            <a:off x="7536995" y="3571876"/>
            <a:ext cx="1607005" cy="2997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214282" y="1214422"/>
            <a:ext cx="875020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/>
              <a:t>   Заседание редакционного совета</a:t>
            </a:r>
          </a:p>
          <a:p>
            <a:pPr algn="ctr"/>
            <a:r>
              <a:rPr lang="ru-RU" sz="5400" dirty="0" smtClean="0">
                <a:latin typeface="Arial Black" pitchFamily="34" charset="0"/>
              </a:rPr>
              <a:t>журнала</a:t>
            </a:r>
          </a:p>
          <a:p>
            <a:pPr algn="ctr"/>
            <a:r>
              <a:rPr lang="ru-RU" sz="5400" dirty="0" smtClean="0">
                <a:latin typeface="Arial Black" pitchFamily="34" charset="0"/>
              </a:rPr>
              <a:t>«Хочу всё знать»</a:t>
            </a:r>
            <a:endParaRPr lang="ru-RU" sz="5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</TotalTime>
  <Words>441</Words>
  <Application>Microsoft Office PowerPoint</Application>
  <PresentationFormat>Экран (4:3)</PresentationFormat>
  <Paragraphs>122</Paragraphs>
  <Slides>20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Презентация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</dc:creator>
  <cp:lastModifiedBy>Роза</cp:lastModifiedBy>
  <cp:revision>127</cp:revision>
  <dcterms:created xsi:type="dcterms:W3CDTF">2008-12-13T06:13:23Z</dcterms:created>
  <dcterms:modified xsi:type="dcterms:W3CDTF">2017-05-11T10:26:18Z</dcterms:modified>
</cp:coreProperties>
</file>