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6EB029B-2216-48A6-9484-5DCE35AA4D05}" type="datetimeFigureOut">
              <a:rPr lang="ru-RU" smtClean="0"/>
              <a:t>24.06.2019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0CA351B-7C1C-46C7-BA7D-372B8D5643F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88640"/>
            <a:ext cx="8229600" cy="4824536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Наше </a:t>
            </a:r>
            <a:br>
              <a:rPr lang="ru-RU" sz="6000" dirty="0" smtClean="0"/>
            </a:br>
            <a:r>
              <a:rPr lang="ru-RU" sz="6000" dirty="0" smtClean="0"/>
              <a:t>творчество</a:t>
            </a:r>
            <a:r>
              <a:rPr lang="ru-RU" b="0" i="1" dirty="0">
                <a:solidFill>
                  <a:schemeClr val="tx1"/>
                </a:solidFill>
              </a:rPr>
              <a:t/>
            </a:r>
            <a:br>
              <a:rPr lang="ru-RU" b="0" i="1" dirty="0">
                <a:solidFill>
                  <a:schemeClr val="tx1"/>
                </a:solidFill>
              </a:rPr>
            </a:br>
            <a:endParaRPr lang="ru-RU" b="0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908720"/>
            <a:ext cx="6400800" cy="2376264"/>
          </a:xfrm>
        </p:spPr>
        <p:txBody>
          <a:bodyPr/>
          <a:lstStyle/>
          <a:p>
            <a:pPr algn="l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5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Зеленый огонек 2018\IMG_99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2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Зеленый огонек 2018\IMG_99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067" cy="626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13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C:\Users\user\Desktop\Зеленый огонек 2018\IMG_99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083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user\Desktop\Зеленый огонек 2018\IMG_998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7937" cy="6597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511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Зеленый огонек 2018\IMG_99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8784976" cy="640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16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Зеленый огонек 2018\IMG_99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091" cy="655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54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Зеленый огонек 2018\IMG_99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604063" cy="619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95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Зеленый огонек 2018\IMG_9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06" y="1600200"/>
            <a:ext cx="7062787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78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</TotalTime>
  <Words>1</Words>
  <Application>Microsoft Office PowerPoint</Application>
  <PresentationFormat>Экран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Наше  творчество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</dc:title>
  <dc:creator>user</dc:creator>
  <cp:lastModifiedBy>user</cp:lastModifiedBy>
  <cp:revision>5</cp:revision>
  <dcterms:created xsi:type="dcterms:W3CDTF">2019-06-24T11:16:18Z</dcterms:created>
  <dcterms:modified xsi:type="dcterms:W3CDTF">2019-06-24T12:00:35Z</dcterms:modified>
</cp:coreProperties>
</file>