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1780108"/>
          </a:xfrm>
        </p:spPr>
        <p:txBody>
          <a:bodyPr>
            <a:normAutofit/>
          </a:bodyPr>
          <a:lstStyle/>
          <a:p>
            <a:r>
              <a:rPr lang="ru-RU" sz="9600" dirty="0" smtClean="0"/>
              <a:t>12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818685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</dc:title>
  <dc:creator>Scool</dc:creator>
  <cp:lastModifiedBy>Scool</cp:lastModifiedBy>
  <cp:revision>1</cp:revision>
  <dcterms:created xsi:type="dcterms:W3CDTF">2020-02-25T06:19:41Z</dcterms:created>
  <dcterms:modified xsi:type="dcterms:W3CDTF">2020-02-25T06:42:11Z</dcterms:modified>
</cp:coreProperties>
</file>