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ся аншукова.PC2\Desktop\шаблоны\s648198_1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6725" y="-352425"/>
            <a:ext cx="10077450" cy="7562850"/>
          </a:xfrm>
          <a:prstGeom prst="rect">
            <a:avLst/>
          </a:prstGeom>
          <a:noFill/>
        </p:spPr>
      </p:pic>
      <p:pic>
        <p:nvPicPr>
          <p:cNvPr id="4" name="Picture 4" descr="0_2fb75_6479c131_XL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14290"/>
            <a:ext cx="3596804" cy="4572032"/>
          </a:xfrm>
          <a:prstGeom prst="rect">
            <a:avLst/>
          </a:prstGeom>
          <a:noFill/>
          <a:ln w="34925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4929198"/>
            <a:ext cx="728667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Мария Дмитриевна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Кривополенова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еся аншукова.PC2\Desktop\шаблоны\s648198_1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6725" y="-352425"/>
            <a:ext cx="10077450" cy="7562850"/>
          </a:xfrm>
          <a:prstGeom prst="rect">
            <a:avLst/>
          </a:prstGeom>
          <a:noFill/>
        </p:spPr>
      </p:pic>
      <p:pic>
        <p:nvPicPr>
          <p:cNvPr id="4" name="Picture 4" descr="0_2fb74_6b29556e_XL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1351661"/>
            <a:ext cx="7072362" cy="5506339"/>
          </a:xfrm>
          <a:prstGeom prst="rect">
            <a:avLst/>
          </a:prstGeom>
          <a:noFill/>
          <a:ln w="34925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ся аншукова.PC2\Desktop\шаблоны\s648198_1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6725" y="-352425"/>
            <a:ext cx="10077450" cy="7562850"/>
          </a:xfrm>
          <a:prstGeom prst="rect">
            <a:avLst/>
          </a:prstGeom>
          <a:noFill/>
        </p:spPr>
      </p:pic>
      <p:pic>
        <p:nvPicPr>
          <p:cNvPr id="4" name="Picture 11" descr="150px-Ozarovskaya_and_Krivopolenova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571480"/>
            <a:ext cx="3714776" cy="5547399"/>
          </a:xfrm>
          <a:prstGeom prst="rect">
            <a:avLst/>
          </a:prstGeom>
          <a:noFill/>
          <a:ln w="28575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ся аншукова.PC2\Desktop\шаблоны\s648198_1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6725" y="-352425"/>
            <a:ext cx="10077450" cy="7562850"/>
          </a:xfrm>
          <a:prstGeom prst="rect">
            <a:avLst/>
          </a:prstGeom>
          <a:noFill/>
        </p:spPr>
      </p:pic>
      <p:pic>
        <p:nvPicPr>
          <p:cNvPr id="4" name="Picture 5" descr="krivopolenova7b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66"/>
            <a:ext cx="3786214" cy="6124758"/>
          </a:xfrm>
          <a:prstGeom prst="rect">
            <a:avLst/>
          </a:prstGeom>
          <a:noFill/>
          <a:ln w="25400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еся аншукова.PC2\Desktop\шаблоны\s648198_1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6725" y="-352425"/>
            <a:ext cx="10077450" cy="7562850"/>
          </a:xfrm>
          <a:prstGeom prst="rect">
            <a:avLst/>
          </a:prstGeom>
          <a:noFill/>
        </p:spPr>
      </p:pic>
      <p:pic>
        <p:nvPicPr>
          <p:cNvPr id="4" name="Picture 12" descr="2616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28"/>
            <a:ext cx="3786214" cy="6357449"/>
          </a:xfrm>
          <a:prstGeom prst="rect">
            <a:avLst/>
          </a:prstGeom>
          <a:noFill/>
          <a:ln w="28575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еся аншукова.PC2\Desktop\шаблоны\s648198_1_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99743" y="0"/>
            <a:ext cx="9243743" cy="6937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1" descr="000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857232"/>
            <a:ext cx="4000528" cy="5444468"/>
          </a:xfrm>
          <a:prstGeom prst="rect">
            <a:avLst/>
          </a:prstGeom>
          <a:noFill/>
          <a:ln w="25400">
            <a:solidFill>
              <a:srgbClr val="333333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еся аншукова.PC2\Desktop\шаблоны\s648198_1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6725" y="-352425"/>
            <a:ext cx="10077450" cy="7562850"/>
          </a:xfrm>
          <a:prstGeom prst="rect">
            <a:avLst/>
          </a:prstGeom>
          <a:noFill/>
        </p:spPr>
      </p:pic>
      <p:pic>
        <p:nvPicPr>
          <p:cNvPr id="4" name="Picture 14" descr="&amp;Mcy;&amp;ocy;&amp;gcy;&amp;icy;&amp;lcy;&amp;acy; &amp;Mcy;.&amp;Dcy;.&amp;Kcy;&amp;rcy;&amp;icy;&amp;vcy;&amp;ocy;&amp;pcy;&amp;ocy;&amp;lcy;&amp;iecy;&amp;ncy;&amp;ocy;&amp;vcy;&amp;ocy;&amp;jcy; &amp;vcy; &amp;dcy;.&amp;CHcy;&amp;acy;&amp;kcy;&amp;ocy;&amp;lcy;&amp;acy; &amp;Pcy;&amp;icy;&amp;ncy;&amp;iecy;&amp;zhcy;&amp;scy;&amp;kcy;&amp;ocy;&amp;gcy;&amp;ocy; &amp;rcy;&amp;acy;&amp;jcy;&amp;ocy;&amp;n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2" y="1619214"/>
            <a:ext cx="7000924" cy="5238786"/>
          </a:xfrm>
          <a:prstGeom prst="rect">
            <a:avLst/>
          </a:prstGeom>
          <a:noFill/>
          <a:ln w="28575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еся аншукова.PC2\Desktop\шаблоны\s648198_1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6725" y="-352425"/>
            <a:ext cx="10077450" cy="7562850"/>
          </a:xfrm>
          <a:prstGeom prst="rect">
            <a:avLst/>
          </a:prstGeom>
          <a:noFill/>
        </p:spPr>
      </p:pic>
      <p:pic>
        <p:nvPicPr>
          <p:cNvPr id="4" name="Picture 8" descr="36de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28926" y="571480"/>
            <a:ext cx="3172680" cy="5026029"/>
          </a:xfrm>
          <a:prstGeom prst="rect">
            <a:avLst/>
          </a:prstGeom>
          <a:noFill/>
          <a:ln w="25400">
            <a:solidFill>
              <a:srgbClr val="333333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0" descr="10006834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123983">
            <a:off x="358224" y="779417"/>
            <a:ext cx="2204902" cy="3273760"/>
          </a:xfrm>
          <a:prstGeom prst="rect">
            <a:avLst/>
          </a:prstGeom>
          <a:noFill/>
          <a:ln w="25400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6" name="Picture 12" descr="bd07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803171">
            <a:off x="6552288" y="3072081"/>
            <a:ext cx="2240583" cy="3296271"/>
          </a:xfrm>
          <a:prstGeom prst="rect">
            <a:avLst/>
          </a:prstGeom>
          <a:noFill/>
          <a:ln w="25400">
            <a:solidFill>
              <a:srgbClr val="333333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</TotalTime>
  <Words>2</Words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 аншукова</dc:creator>
  <cp:lastModifiedBy>олеся аншукова</cp:lastModifiedBy>
  <cp:revision>4</cp:revision>
  <dcterms:created xsi:type="dcterms:W3CDTF">2019-02-10T10:04:39Z</dcterms:created>
  <dcterms:modified xsi:type="dcterms:W3CDTF">2019-03-02T21:14:31Z</dcterms:modified>
</cp:coreProperties>
</file>