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62" r:id="rId6"/>
    <p:sldId id="259" r:id="rId7"/>
    <p:sldId id="264" r:id="rId8"/>
    <p:sldId id="265" r:id="rId9"/>
    <p:sldId id="266" r:id="rId10"/>
    <p:sldId id="268" r:id="rId11"/>
    <p:sldId id="261" r:id="rId12"/>
    <p:sldId id="271" r:id="rId13"/>
    <p:sldId id="270" r:id="rId14"/>
    <p:sldId id="276" r:id="rId15"/>
    <p:sldId id="272" r:id="rId16"/>
    <p:sldId id="263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396F9-2830-492B-8438-4C48A007C359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41087-838A-4614-B2E5-E457484A8C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0_164f63_356cec53_X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_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864096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_157aea_f8cd1d7a_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_1387e2_91e7ef4d_ori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994844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age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3739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97190-svetik_2048x15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Mabon-cornucopia-1170x73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halopai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202b0d2f6570291dcdbfaea0e844f7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rannyaya_osen_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7a21cf16ba7f00ccea3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vv5cfsck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g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0</Words>
  <Application>Microsoft Office PowerPoint</Application>
  <PresentationFormat>Экран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Екатерина Зыкова</dc:creator>
  <cp:lastModifiedBy>Екатерина</cp:lastModifiedBy>
  <cp:revision>27</cp:revision>
  <dcterms:created xsi:type="dcterms:W3CDTF">2018-11-04T17:41:45Z</dcterms:created>
  <dcterms:modified xsi:type="dcterms:W3CDTF">2020-11-26T15:35:25Z</dcterms:modified>
</cp:coreProperties>
</file>