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451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53965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2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2309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598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0084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3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466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204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6415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268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16B5B4-F8D7-4EC5-8E0D-44F5DD8C7C57}" type="datetimeFigureOut">
              <a:rPr lang="ru-RU" smtClean="0"/>
              <a:t>11.02.2021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29A7B1-DE40-4836-A34C-716095CDB5E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2962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29670"/>
            <a:ext cx="10248900" cy="6828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1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95250"/>
            <a:ext cx="9991725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34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63282"/>
            <a:ext cx="9779000" cy="651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33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88405"/>
            <a:ext cx="10134600" cy="6769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714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42875"/>
            <a:ext cx="10223500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5891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6" y="101600"/>
            <a:ext cx="10139679" cy="675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22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32708"/>
            <a:ext cx="7683500" cy="6345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126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240" y="0"/>
            <a:ext cx="12213240" cy="6846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57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-18753"/>
            <a:ext cx="11506200" cy="687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381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76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404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457325"/>
            <a:ext cx="8096250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4802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921"/>
            <a:ext cx="4924425" cy="687356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7263" y="0"/>
            <a:ext cx="5097311" cy="680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9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1272"/>
            <a:ext cx="11366500" cy="636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4234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7600" y="377825"/>
            <a:ext cx="75692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054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7890" y="165100"/>
            <a:ext cx="8606609" cy="6454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965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0"/>
            <a:ext cx="9086850" cy="681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57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534400" cy="485060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3374231"/>
            <a:ext cx="6705600" cy="3483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76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-1761"/>
            <a:ext cx="11391900" cy="6859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300" y="0"/>
            <a:ext cx="10287000" cy="686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8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-50800"/>
            <a:ext cx="10363200" cy="6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9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699" y="0"/>
            <a:ext cx="102934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36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868" y="508000"/>
            <a:ext cx="11786658" cy="505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42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Широкоэкранный</PresentationFormat>
  <Paragraphs>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2021-02-11T08:28:00Z</dcterms:created>
  <dcterms:modified xsi:type="dcterms:W3CDTF">2021-02-11T09:43:14Z</dcterms:modified>
</cp:coreProperties>
</file>