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83" r:id="rId3"/>
    <p:sldId id="284" r:id="rId4"/>
    <p:sldId id="279" r:id="rId5"/>
    <p:sldId id="280" r:id="rId6"/>
    <p:sldId id="286" r:id="rId7"/>
    <p:sldId id="257" r:id="rId8"/>
    <p:sldId id="259" r:id="rId9"/>
    <p:sldId id="258" r:id="rId10"/>
    <p:sldId id="287" r:id="rId11"/>
    <p:sldId id="263" r:id="rId12"/>
    <p:sldId id="271" r:id="rId13"/>
    <p:sldId id="261" r:id="rId14"/>
    <p:sldId id="262" r:id="rId15"/>
    <p:sldId id="267" r:id="rId16"/>
    <p:sldId id="278" r:id="rId17"/>
    <p:sldId id="265" r:id="rId18"/>
    <p:sldId id="270" r:id="rId19"/>
    <p:sldId id="272" r:id="rId20"/>
    <p:sldId id="290" r:id="rId21"/>
    <p:sldId id="288" r:id="rId22"/>
    <p:sldId id="289" r:id="rId23"/>
    <p:sldId id="282" r:id="rId24"/>
    <p:sldId id="268" r:id="rId25"/>
    <p:sldId id="274" r:id="rId26"/>
    <p:sldId id="27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9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871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033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450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9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089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615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091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37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63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F57302E-EBBF-4B62-BFEC-6611B11F81A1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8A71D04-198A-4D9E-A0D6-AE7864619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614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611780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bg1">
                    <a:lumMod val="85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bg1">
                  <a:lumMod val="85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66" y="214290"/>
            <a:ext cx="10763325" cy="6429420"/>
          </a:xfrm>
          <a:prstGeom prst="rect">
            <a:avLst/>
          </a:prstGeom>
          <a:solidFill>
            <a:srgbClr val="FAC294"/>
          </a:solidFill>
          <a:ln w="38100" cap="rnd">
            <a:solidFill>
              <a:schemeClr val="bg1">
                <a:lumMod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grpSp>
        <p:nvGrpSpPr>
          <p:cNvPr id="9" name="Группа 8"/>
          <p:cNvGrpSpPr/>
          <p:nvPr/>
        </p:nvGrpSpPr>
        <p:grpSpPr>
          <a:xfrm>
            <a:off x="476211" y="1000108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6211" y="1658925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76211" y="2317742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76211" y="2976559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76211" y="3635376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76211" y="4294193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76211" y="4953010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76211" y="6270645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476211" y="5611827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76211" y="341291"/>
            <a:ext cx="1238216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232450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500" y="796926"/>
            <a:ext cx="10363200" cy="14700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–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6600" y="4216400"/>
            <a:ext cx="8534400" cy="1752600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Хандурдыева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Т.Ю.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МКОУ СОШ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.Зарубино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0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651" y="356493"/>
            <a:ext cx="4578350" cy="34337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667501" y="356493"/>
            <a:ext cx="55244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«Спасибо деду за Победу»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1" y="2730498"/>
            <a:ext cx="5130801" cy="38481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74399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3"/>
          <a:stretch/>
        </p:blipFill>
        <p:spPr>
          <a:xfrm>
            <a:off x="1828801" y="431800"/>
            <a:ext cx="4876799" cy="391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667" y="3009900"/>
            <a:ext cx="4741334" cy="355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584951" y="457200"/>
            <a:ext cx="55244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«Спасибо деду за Победу»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018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9237" t="15482" r="15362" b="14877"/>
          <a:stretch/>
        </p:blipFill>
        <p:spPr>
          <a:xfrm>
            <a:off x="1828800" y="306211"/>
            <a:ext cx="3987800" cy="3397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5475" r="5689" b="15871"/>
          <a:stretch/>
        </p:blipFill>
        <p:spPr>
          <a:xfrm>
            <a:off x="5816600" y="2971800"/>
            <a:ext cx="6084312" cy="3543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719232" y="623193"/>
            <a:ext cx="5524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говорю с тобой из Ленинграда»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805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6" t="11633" r="17674"/>
          <a:stretch/>
        </p:blipFill>
        <p:spPr>
          <a:xfrm>
            <a:off x="2032000" y="356493"/>
            <a:ext cx="3797300" cy="3762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932" y="2247900"/>
            <a:ext cx="5634567" cy="4225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112932" y="699393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памяти жертв Холокоста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458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381000"/>
            <a:ext cx="4555067" cy="3416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2517774"/>
            <a:ext cx="5346700" cy="4010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112932" y="699393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памяти жертв Холокоста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084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082" y="1700480"/>
            <a:ext cx="6828118" cy="4522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154082" y="635893"/>
            <a:ext cx="7069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Мужества «Горячее сердце»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134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/>
          <a:stretch/>
        </p:blipFill>
        <p:spPr>
          <a:xfrm>
            <a:off x="3632200" y="2082800"/>
            <a:ext cx="5444067" cy="425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45932" y="673993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в космосе.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954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2932" y="699393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«Бессмертный полк»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0" y="307975"/>
            <a:ext cx="5041900" cy="3781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100" y="2339975"/>
            <a:ext cx="5626099" cy="42195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50119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89" y="1447800"/>
            <a:ext cx="7455151" cy="4937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865032" y="470793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«Бессмертный полк»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418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566" t="14458" r="13011" b="15060"/>
          <a:stretch/>
        </p:blipFill>
        <p:spPr>
          <a:xfrm>
            <a:off x="1413932" y="293360"/>
            <a:ext cx="3975100" cy="2971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5271" b="14532"/>
          <a:stretch/>
        </p:blipFill>
        <p:spPr>
          <a:xfrm>
            <a:off x="5619749" y="1892300"/>
            <a:ext cx="6286945" cy="353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89032" y="482600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газет к 9 мая.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" t="4456" r="8912"/>
          <a:stretch/>
        </p:blipFill>
        <p:spPr>
          <a:xfrm>
            <a:off x="1325310" y="3620760"/>
            <a:ext cx="4152344" cy="2816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0843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8600" y="1079500"/>
            <a:ext cx="80645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Важнейшая задача патриотического воспитания-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гражданина и патриота Отечества.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871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7" t="7503"/>
          <a:stretch/>
        </p:blipFill>
        <p:spPr>
          <a:xfrm>
            <a:off x="6756400" y="317501"/>
            <a:ext cx="5106018" cy="33487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9"/>
          <a:stretch/>
        </p:blipFill>
        <p:spPr>
          <a:xfrm>
            <a:off x="1845983" y="317501"/>
            <a:ext cx="4562739" cy="3263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19815" r="19862"/>
          <a:stretch/>
        </p:blipFill>
        <p:spPr>
          <a:xfrm>
            <a:off x="4292600" y="3666260"/>
            <a:ext cx="3644900" cy="2938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2598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7044" y="1648739"/>
            <a:ext cx="5381171" cy="3564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0" y="2481092"/>
            <a:ext cx="5496153" cy="36403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070600" y="533400"/>
            <a:ext cx="5270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на легендарный Хасан.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308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582" y="571501"/>
            <a:ext cx="5062069" cy="3352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" t="4273" r="14975" b="4273"/>
          <a:stretch/>
        </p:blipFill>
        <p:spPr>
          <a:xfrm>
            <a:off x="6882651" y="2925806"/>
            <a:ext cx="4876800" cy="35257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073900" y="482600"/>
            <a:ext cx="5270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на легендарный Хасан.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62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980" y="2514480"/>
            <a:ext cx="4741653" cy="3556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480" y="2514480"/>
            <a:ext cx="4995493" cy="37466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98700" y="647700"/>
            <a:ext cx="8750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Мною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разработаны уроки математики с опорой на региональный компонент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936103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47900" y="1685163"/>
            <a:ext cx="9093200" cy="3780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общественной деятельности совершенствовать готовность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умение защищать свои права и права других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людей;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ценностного отношения к своему Отечеству, развитие устойчивого желания способствовать консолидации общества, процветанию России и готовность к ее защите. 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78000" y="563890"/>
            <a:ext cx="95631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Задачи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патриотического воспитания на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третьей ступени обучения (9-11 класс) будут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следующие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18167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4" t="36309" r="37600" b="39447"/>
          <a:stretch/>
        </p:blipFill>
        <p:spPr bwMode="auto">
          <a:xfrm>
            <a:off x="5054600" y="2012950"/>
            <a:ext cx="2959100" cy="2178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8" t="1226" r="37600" b="74244"/>
          <a:stretch/>
        </p:blipFill>
        <p:spPr bwMode="auto">
          <a:xfrm>
            <a:off x="5372100" y="266700"/>
            <a:ext cx="1790700" cy="139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54" t="12635" r="12587" b="63691"/>
          <a:stretch/>
        </p:blipFill>
        <p:spPr bwMode="auto">
          <a:xfrm>
            <a:off x="8445500" y="660400"/>
            <a:ext cx="1879600" cy="1479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72" t="37165" r="1898" b="39162"/>
          <a:stretch/>
        </p:blipFill>
        <p:spPr bwMode="auto">
          <a:xfrm>
            <a:off x="9182100" y="2622550"/>
            <a:ext cx="1892300" cy="1466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1" t="61410" r="12801" b="13491"/>
          <a:stretch/>
        </p:blipFill>
        <p:spPr bwMode="auto">
          <a:xfrm>
            <a:off x="8197850" y="4464049"/>
            <a:ext cx="2006600" cy="1365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7" t="70536" r="37600" b="3794"/>
          <a:stretch/>
        </p:blipFill>
        <p:spPr bwMode="auto">
          <a:xfrm>
            <a:off x="5422900" y="4606924"/>
            <a:ext cx="2082800" cy="1603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9" t="61979" r="63041" b="13777"/>
          <a:stretch/>
        </p:blipFill>
        <p:spPr bwMode="auto">
          <a:xfrm>
            <a:off x="2647950" y="4089400"/>
            <a:ext cx="1962150" cy="1536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" t="37165" r="72875" b="40017"/>
          <a:stretch/>
        </p:blipFill>
        <p:spPr bwMode="auto">
          <a:xfrm>
            <a:off x="1905000" y="2266950"/>
            <a:ext cx="1866900" cy="1314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http://player.myshared.ru/4/153459/slides/slide_2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5" t="12065" r="63041" b="64547"/>
          <a:stretch/>
        </p:blipFill>
        <p:spPr bwMode="auto">
          <a:xfrm>
            <a:off x="2749550" y="660400"/>
            <a:ext cx="1962150" cy="135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6210300" y="1663700"/>
            <a:ext cx="0" cy="34925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8013700" y="2012950"/>
            <a:ext cx="431800" cy="25400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8013700" y="3213100"/>
            <a:ext cx="1168400" cy="3810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013700" y="4089400"/>
            <a:ext cx="342900" cy="374649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464300" y="4254500"/>
            <a:ext cx="0" cy="352424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4610100" y="4089400"/>
            <a:ext cx="546099" cy="187324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3771900" y="3101975"/>
            <a:ext cx="1282700" cy="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4660900" y="2012950"/>
            <a:ext cx="393700" cy="23495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134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.d-cd.net/3918289s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318068"/>
            <a:ext cx="8432800" cy="6295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97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9500" y="838200"/>
            <a:ext cx="9055100" cy="4344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патриотического воспитания: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духовно-нравственное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гражданско-правовое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культурно-историческое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военно-патриотическое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550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5342" y="205957"/>
            <a:ext cx="9837058" cy="523220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 школы по патриотическому воспитанию: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1161" y="1014616"/>
            <a:ext cx="1435100" cy="461665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9873" y="1014616"/>
            <a:ext cx="1574280" cy="1938992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Месячник по военно-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ческому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нию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79883" y="1014616"/>
            <a:ext cx="1783975" cy="224676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трудовых акций по благоустройству школы и школьной территории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3713" y="997111"/>
            <a:ext cx="1408422" cy="707886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55528" y="1014616"/>
            <a:ext cx="1477668" cy="1938992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походов, экскурсий,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турпоездок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стране.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43557" y="995754"/>
            <a:ext cx="2521303" cy="224676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акций: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«Ветеран»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«Вахта памяти»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«Знамя Победы»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«Письмо ветерану» и т.п.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455666" y="739359"/>
            <a:ext cx="495300" cy="21172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223000" y="739359"/>
            <a:ext cx="0" cy="228679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9" idx="0"/>
          </p:cNvCxnSpPr>
          <p:nvPr/>
        </p:nvCxnSpPr>
        <p:spPr>
          <a:xfrm>
            <a:off x="9355427" y="701781"/>
            <a:ext cx="338935" cy="312835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156074" y="706878"/>
            <a:ext cx="77335" cy="275565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034027" y="706670"/>
            <a:ext cx="6665" cy="30794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" t="15551" r="9425" b="12640"/>
          <a:stretch/>
        </p:blipFill>
        <p:spPr>
          <a:xfrm>
            <a:off x="717368" y="1793770"/>
            <a:ext cx="2117336" cy="13056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521" r="21797" b="1965"/>
          <a:stretch/>
        </p:blipFill>
        <p:spPr>
          <a:xfrm>
            <a:off x="1615772" y="3501167"/>
            <a:ext cx="1492885" cy="11670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17073" r="380" b="1743"/>
          <a:stretch/>
        </p:blipFill>
        <p:spPr>
          <a:xfrm>
            <a:off x="2352774" y="4796240"/>
            <a:ext cx="2739743" cy="1505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0" name="Прямая со стрелкой 39"/>
          <p:cNvCxnSpPr/>
          <p:nvPr/>
        </p:nvCxnSpPr>
        <p:spPr>
          <a:xfrm flipH="1">
            <a:off x="2090464" y="1487046"/>
            <a:ext cx="29323" cy="26390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3202108" y="3255834"/>
            <a:ext cx="520538" cy="49066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3427606" y="3255834"/>
            <a:ext cx="821677" cy="1527095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" t="19335" r="11404"/>
          <a:stretch/>
        </p:blipFill>
        <p:spPr>
          <a:xfrm>
            <a:off x="5158137" y="3328777"/>
            <a:ext cx="2049783" cy="1511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9" name="Прямая со стрелкой 48"/>
          <p:cNvCxnSpPr/>
          <p:nvPr/>
        </p:nvCxnSpPr>
        <p:spPr>
          <a:xfrm flipH="1">
            <a:off x="6223000" y="1734070"/>
            <a:ext cx="5329" cy="1521764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t="12407" r="447" b="14074"/>
          <a:stretch/>
        </p:blipFill>
        <p:spPr>
          <a:xfrm>
            <a:off x="5975575" y="5035017"/>
            <a:ext cx="2979953" cy="1640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5" name="Прямая со стрелкой 54"/>
          <p:cNvCxnSpPr/>
          <p:nvPr/>
        </p:nvCxnSpPr>
        <p:spPr>
          <a:xfrm flipH="1">
            <a:off x="7804482" y="3305917"/>
            <a:ext cx="36748" cy="172910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" t="20555" r="18601" b="3518"/>
          <a:stretch/>
        </p:blipFill>
        <p:spPr>
          <a:xfrm>
            <a:off x="8238309" y="3416961"/>
            <a:ext cx="2318390" cy="1520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8" name="Прямая со стрелкой 57"/>
          <p:cNvCxnSpPr/>
          <p:nvPr/>
        </p:nvCxnSpPr>
        <p:spPr>
          <a:xfrm>
            <a:off x="9524894" y="2953608"/>
            <a:ext cx="0" cy="463353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t="15793" b="13125"/>
          <a:stretch/>
        </p:blipFill>
        <p:spPr>
          <a:xfrm>
            <a:off x="9569372" y="5170516"/>
            <a:ext cx="2308616" cy="1369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61" name="Прямая со стрелкой 60"/>
          <p:cNvCxnSpPr/>
          <p:nvPr/>
        </p:nvCxnSpPr>
        <p:spPr>
          <a:xfrm>
            <a:off x="11245307" y="2953608"/>
            <a:ext cx="71706" cy="221690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502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3100" y="329909"/>
            <a:ext cx="8915400" cy="6586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Воспитательная цепочка для воспитания патриотических качеств: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Любовь к родителям, родному дому, к родным и близким людям.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Воспитание и уважение к старшим, к людям труда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(приобщение детей к традициям народа, стремление чтить память погибших воинов, проявление уважения к людям пожилого возраста). 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Любовь к родной природе </a:t>
            </a:r>
            <a:br>
              <a:rPr lang="ru-RU" sz="2800" b="1" dirty="0"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latin typeface="Times New Roman"/>
                <a:ea typeface="Calibri"/>
                <a:cs typeface="Times New Roman"/>
              </a:rPr>
              <a:t>(охрана окружающей среды) 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Моя Родина - Россия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(расширение представлений о нашей Родине – России, воспитание любви к своей малой родине). </a:t>
            </a:r>
            <a:endParaRPr lang="ru-RU" sz="2800" dirty="0">
              <a:ea typeface="Calibri"/>
              <a:cs typeface="Times New Roman"/>
            </a:endParaRPr>
          </a:p>
          <a:p>
            <a:r>
              <a:rPr lang="ru-RU" sz="2400" dirty="0">
                <a:latin typeface="Times New Roman"/>
                <a:ea typeface="Calibri"/>
              </a:rPr>
              <a:t>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788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6"/>
          <a:stretch/>
        </p:blipFill>
        <p:spPr>
          <a:xfrm>
            <a:off x="1883833" y="482600"/>
            <a:ext cx="4584699" cy="3822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3"/>
          <a:stretch/>
        </p:blipFill>
        <p:spPr>
          <a:xfrm>
            <a:off x="6671731" y="2267454"/>
            <a:ext cx="4965700" cy="4260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112932" y="699393"/>
            <a:ext cx="552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начинается с семьи.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56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6"/>
          <a:stretch/>
        </p:blipFill>
        <p:spPr>
          <a:xfrm>
            <a:off x="1735667" y="304800"/>
            <a:ext cx="4456308" cy="391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1" y="2362200"/>
            <a:ext cx="5676899" cy="42576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286501" y="546100"/>
            <a:ext cx="5524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«Цветы и порох»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257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7"/>
          <a:stretch/>
        </p:blipFill>
        <p:spPr>
          <a:xfrm>
            <a:off x="6375400" y="3213100"/>
            <a:ext cx="5511800" cy="336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15172" b="5862"/>
          <a:stretch/>
        </p:blipFill>
        <p:spPr>
          <a:xfrm>
            <a:off x="1536700" y="292100"/>
            <a:ext cx="5270501" cy="3409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584951" y="457200"/>
            <a:ext cx="5524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«Цветы и порох»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30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0" r="8749" b="5512"/>
          <a:stretch/>
        </p:blipFill>
        <p:spPr>
          <a:xfrm>
            <a:off x="1943100" y="292100"/>
            <a:ext cx="4501820" cy="4279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9" t="23158" r="7697"/>
          <a:stretch/>
        </p:blipFill>
        <p:spPr>
          <a:xfrm>
            <a:off x="6444920" y="2882900"/>
            <a:ext cx="5435600" cy="370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286501" y="546100"/>
            <a:ext cx="5524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«Цветы и порох»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088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презентации 8">
  <a:themeElements>
    <a:clrScheme name="Другая 2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3300"/>
      </a:hlink>
      <a:folHlink>
        <a:srgbClr val="A452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 8</Template>
  <TotalTime>382</TotalTime>
  <Words>302</Words>
  <Application>Microsoft Office PowerPoint</Application>
  <PresentationFormat>Широкоэкранный</PresentationFormat>
  <Paragraphs>57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Mistral</vt:lpstr>
      <vt:lpstr>Symbol</vt:lpstr>
      <vt:lpstr>Times New Roman</vt:lpstr>
      <vt:lpstr>Фокина Л. П. Шаблон презентации 8</vt:lpstr>
      <vt:lpstr>Патриотическое воспитание –  из опыта работы.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Каленюк</dc:creator>
  <cp:lastModifiedBy>Дмитрий Каленюк</cp:lastModifiedBy>
  <cp:revision>39</cp:revision>
  <dcterms:created xsi:type="dcterms:W3CDTF">2017-08-14T03:06:12Z</dcterms:created>
  <dcterms:modified xsi:type="dcterms:W3CDTF">2018-04-18T10:25:20Z</dcterms:modified>
</cp:coreProperties>
</file>