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8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857232"/>
            <a:ext cx="6986614" cy="4781568"/>
          </a:xfrm>
        </p:spPr>
        <p:txBody>
          <a:bodyPr>
            <a:normAutofit/>
          </a:bodyPr>
          <a:lstStyle/>
          <a:p>
            <a:r>
              <a:rPr lang="ru-RU" sz="5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Из чего изготавливают ДСП ?</a:t>
            </a:r>
            <a:endParaRPr lang="ru-RU" sz="5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1</TotalTime>
  <Words>5</Words>
  <PresentationFormat>Экран 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Солнцестояние</vt:lpstr>
      <vt:lpstr>Слайд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Евфиц</dc:creator>
  <cp:lastModifiedBy>Ольга Евфиц</cp:lastModifiedBy>
  <cp:revision>2</cp:revision>
  <dcterms:created xsi:type="dcterms:W3CDTF">2015-11-10T19:00:48Z</dcterms:created>
  <dcterms:modified xsi:type="dcterms:W3CDTF">2015-11-10T19:53:52Z</dcterms:modified>
</cp:coreProperties>
</file>