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58" r:id="rId1"/>
  </p:sldMasterIdLst>
  <p:sldIdLst>
    <p:sldId id="265" r:id="rId2"/>
    <p:sldId id="268" r:id="rId3"/>
    <p:sldId id="257" r:id="rId4"/>
    <p:sldId id="269" r:id="rId5"/>
    <p:sldId id="258" r:id="rId6"/>
    <p:sldId id="259" r:id="rId7"/>
    <p:sldId id="256" r:id="rId8"/>
    <p:sldId id="271" r:id="rId9"/>
    <p:sldId id="272" r:id="rId10"/>
    <p:sldId id="281" r:id="rId11"/>
    <p:sldId id="282" r:id="rId12"/>
    <p:sldId id="273" r:id="rId13"/>
    <p:sldId id="267" r:id="rId14"/>
    <p:sldId id="266" r:id="rId15"/>
    <p:sldId id="262" r:id="rId16"/>
    <p:sldId id="263" r:id="rId17"/>
    <p:sldId id="264" r:id="rId18"/>
    <p:sldId id="284" r:id="rId19"/>
    <p:sldId id="283" r:id="rId20"/>
    <p:sldId id="276" r:id="rId21"/>
    <p:sldId id="278" r:id="rId22"/>
    <p:sldId id="279" r:id="rId23"/>
    <p:sldId id="280" r:id="rId24"/>
    <p:sldId id="274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46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16879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637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90435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184958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150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47200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2026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813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7590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9636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0454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2678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63859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89249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8512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6935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7225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601945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59" r:id="rId1"/>
    <p:sldLayoutId id="2147483960" r:id="rId2"/>
    <p:sldLayoutId id="2147483961" r:id="rId3"/>
    <p:sldLayoutId id="2147483962" r:id="rId4"/>
    <p:sldLayoutId id="2147483963" r:id="rId5"/>
    <p:sldLayoutId id="2147483964" r:id="rId6"/>
    <p:sldLayoutId id="2147483965" r:id="rId7"/>
    <p:sldLayoutId id="2147483966" r:id="rId8"/>
    <p:sldLayoutId id="2147483967" r:id="rId9"/>
    <p:sldLayoutId id="2147483968" r:id="rId10"/>
    <p:sldLayoutId id="2147483969" r:id="rId11"/>
    <p:sldLayoutId id="2147483970" r:id="rId12"/>
    <p:sldLayoutId id="2147483971" r:id="rId13"/>
    <p:sldLayoutId id="2147483972" r:id="rId14"/>
    <p:sldLayoutId id="2147483973" r:id="rId15"/>
    <p:sldLayoutId id="2147483974" r:id="rId16"/>
    <p:sldLayoutId id="2147483975" r:id="rId17"/>
  </p:sldLayoutIdLst>
  <p:txStyles>
    <p:titleStyle>
      <a:lvl1pPr algn="l" defTabSz="457207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6" indent="-342906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948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658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"/>
            <a:ext cx="7020272" cy="5237272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539552" y="5373216"/>
            <a:ext cx="6246237" cy="1008112"/>
          </a:xfrm>
        </p:spPr>
        <p:txBody>
          <a:bodyPr/>
          <a:lstStyle/>
          <a:p>
            <a:r>
              <a:rPr lang="ru-RU" dirty="0" smtClean="0"/>
              <a:t>СКАФАНДР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4004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6632"/>
            <a:ext cx="8666629" cy="52292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5345832"/>
            <a:ext cx="8712968" cy="1251520"/>
          </a:xfrm>
        </p:spPr>
        <p:txBody>
          <a:bodyPr/>
          <a:lstStyle/>
          <a:p>
            <a:r>
              <a:rPr lang="ru-RU" sz="8000" dirty="0" smtClean="0"/>
              <a:t>КОСМОДРОМ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18255010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29248"/>
            <a:ext cx="3886200" cy="304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329248"/>
            <a:ext cx="3552056" cy="304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240" y="3645024"/>
            <a:ext cx="3897488" cy="292083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3551687"/>
            <a:ext cx="3556640" cy="3014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981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val="3793148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latin typeface="Monotype Corsiva" panose="03010101010201010101" pitchFamily="66" charset="0"/>
              </a:rPr>
              <a:t>Планеты</a:t>
            </a:r>
            <a:endParaRPr lang="ru-RU" sz="6600" b="1" dirty="0"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48033"/>
            <a:ext cx="6713240" cy="532656"/>
          </a:xfrm>
        </p:spPr>
        <p:txBody>
          <a:bodyPr>
            <a:no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4800" b="1" dirty="0" smtClean="0">
                <a:solidFill>
                  <a:srgbClr val="0070C0"/>
                </a:solidFill>
              </a:rPr>
              <a:t>Венера</a:t>
            </a:r>
            <a:endParaRPr lang="ru-RU" sz="4800" b="1" dirty="0">
              <a:solidFill>
                <a:srgbClr val="0070C0"/>
              </a:solidFill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 rot="10800000" flipV="1">
            <a:off x="4571999" y="1240768"/>
            <a:ext cx="3528391" cy="7971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800" b="1" dirty="0" smtClean="0">
                <a:solidFill>
                  <a:srgbClr val="FFC000"/>
                </a:solidFill>
              </a:rPr>
              <a:t>Земля</a:t>
            </a:r>
            <a:endParaRPr lang="ru-RU" sz="4800" b="1" dirty="0">
              <a:solidFill>
                <a:srgbClr val="FFC000"/>
              </a:solidFill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4139952" y="2389842"/>
            <a:ext cx="3049597" cy="5326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800" b="1" dirty="0" smtClean="0">
                <a:solidFill>
                  <a:srgbClr val="00B050"/>
                </a:solidFill>
              </a:rPr>
              <a:t>Сатурн</a:t>
            </a:r>
            <a:endParaRPr lang="ru-RU" sz="4800" b="1" dirty="0">
              <a:solidFill>
                <a:srgbClr val="00B050"/>
              </a:solidFill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1547664" y="2922498"/>
            <a:ext cx="5641885" cy="6282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</a:rPr>
              <a:t>Уран</a:t>
            </a:r>
            <a:endParaRPr lang="ru-RU" sz="4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4139952" y="3597890"/>
            <a:ext cx="3069278" cy="5326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800" b="1" dirty="0" smtClean="0">
                <a:solidFill>
                  <a:srgbClr val="002060"/>
                </a:solidFill>
              </a:rPr>
              <a:t>Плутон</a:t>
            </a: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683568" y="4265347"/>
            <a:ext cx="6539695" cy="5326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Нептун</a:t>
            </a:r>
            <a:endParaRPr lang="ru-RU" sz="4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2555777" y="4860129"/>
            <a:ext cx="3888432" cy="5326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800" b="1" dirty="0" smtClean="0">
                <a:solidFill>
                  <a:srgbClr val="FFFF00"/>
                </a:solidFill>
              </a:rPr>
              <a:t>Юпитер</a:t>
            </a:r>
            <a:endParaRPr lang="ru-RU" sz="4800" b="1" dirty="0">
              <a:solidFill>
                <a:srgbClr val="FFFF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932040" y="4450013"/>
            <a:ext cx="40324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ru-RU" sz="4800" b="1" dirty="0" smtClean="0">
                <a:solidFill>
                  <a:srgbClr val="7030A0"/>
                </a:solidFill>
              </a:rPr>
              <a:t>Меркурий</a:t>
            </a:r>
            <a:endParaRPr lang="ru-RU" sz="4800" b="1" dirty="0">
              <a:solidFill>
                <a:srgbClr val="7030A0"/>
              </a:solidFill>
            </a:endParaRP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1635991" y="2027602"/>
            <a:ext cx="4038600" cy="5326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800" b="1" dirty="0" smtClean="0">
                <a:solidFill>
                  <a:srgbClr val="FF0000"/>
                </a:solidFill>
              </a:rPr>
              <a:t>Марс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1068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7887" y="-171400"/>
            <a:ext cx="9144000" cy="1026368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Нептун</a:t>
            </a: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://img.desktopwallpapers.ru/earth/pics/neptun-128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93"/>
          <a:stretch/>
        </p:blipFill>
        <p:spPr bwMode="auto">
          <a:xfrm>
            <a:off x="683568" y="980728"/>
            <a:ext cx="7632848" cy="5746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1885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60" y="0"/>
            <a:ext cx="9144000" cy="936104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Сатурн</a:t>
            </a: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://ykl-res.azureedge.net/c2b76448-525b-4868-8ecd-a107cd957453/%D0%A1%D0%B0%D1%82%D1%83%D1%80%D0%B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52736"/>
            <a:ext cx="8064896" cy="5642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8625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802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0616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692696"/>
            <a:ext cx="8795397" cy="495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8489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143" y="0"/>
            <a:ext cx="9151143" cy="6858000"/>
          </a:xfrm>
        </p:spPr>
      </p:pic>
    </p:spTree>
    <p:extLst>
      <p:ext uri="{BB962C8B-B14F-4D97-AF65-F5344CB8AC3E}">
        <p14:creationId xmlns:p14="http://schemas.microsoft.com/office/powerpoint/2010/main" val="451672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548680"/>
            <a:ext cx="453650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00B050"/>
                </a:solidFill>
              </a:rPr>
              <a:t>Солнце</a:t>
            </a:r>
          </a:p>
          <a:p>
            <a:r>
              <a:rPr lang="ru-RU" sz="6600" dirty="0" smtClean="0">
                <a:solidFill>
                  <a:srgbClr val="FF0000"/>
                </a:solidFill>
              </a:rPr>
              <a:t>Юпитер</a:t>
            </a:r>
          </a:p>
          <a:p>
            <a:r>
              <a:rPr lang="ru-RU" sz="6600" dirty="0" smtClean="0">
                <a:solidFill>
                  <a:srgbClr val="FFFF00"/>
                </a:solidFill>
              </a:rPr>
              <a:t>Венера</a:t>
            </a:r>
          </a:p>
          <a:p>
            <a:r>
              <a:rPr lang="ru-RU" sz="66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Земля</a:t>
            </a:r>
            <a:endParaRPr lang="ru-RU" sz="66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4455" y="4581128"/>
            <a:ext cx="43204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FFC000"/>
                </a:solidFill>
              </a:rPr>
              <a:t>Африка</a:t>
            </a:r>
            <a:endParaRPr lang="ru-RU" sz="66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550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548680"/>
            <a:ext cx="453650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00B050"/>
                </a:solidFill>
              </a:rPr>
              <a:t>Комета</a:t>
            </a:r>
            <a:endParaRPr lang="ru-RU" sz="6600" dirty="0" smtClean="0">
              <a:solidFill>
                <a:srgbClr val="FF0000"/>
              </a:solidFill>
            </a:endParaRPr>
          </a:p>
          <a:p>
            <a:r>
              <a:rPr lang="ru-RU" sz="6600" dirty="0" smtClean="0">
                <a:solidFill>
                  <a:srgbClr val="FFFF00"/>
                </a:solidFill>
              </a:rPr>
              <a:t>Звезда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2929" y="2651022"/>
            <a:ext cx="43204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0070C0"/>
                </a:solidFill>
              </a:rPr>
              <a:t>Глобус</a:t>
            </a:r>
            <a:endParaRPr lang="ru-RU" sz="6600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2116" y="3712851"/>
            <a:ext cx="4536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FF0000"/>
                </a:solidFill>
              </a:rPr>
              <a:t>Метеорит</a:t>
            </a:r>
          </a:p>
        </p:txBody>
      </p:sp>
    </p:spTree>
    <p:extLst>
      <p:ext uri="{BB962C8B-B14F-4D97-AF65-F5344CB8AC3E}">
        <p14:creationId xmlns:p14="http://schemas.microsoft.com/office/powerpoint/2010/main" val="238306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548680"/>
            <a:ext cx="453650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00B050"/>
                </a:solidFill>
              </a:rPr>
              <a:t>Смелый</a:t>
            </a:r>
          </a:p>
          <a:p>
            <a:r>
              <a:rPr lang="ru-RU" sz="6600" dirty="0" smtClean="0">
                <a:solidFill>
                  <a:srgbClr val="FF0000"/>
                </a:solidFill>
              </a:rPr>
              <a:t>Храбрый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3548" y="2654648"/>
            <a:ext cx="43204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FFC000"/>
                </a:solidFill>
              </a:rPr>
              <a:t>Злой</a:t>
            </a:r>
            <a:endParaRPr lang="ru-RU" sz="6600" dirty="0">
              <a:solidFill>
                <a:srgbClr val="FFC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3789040"/>
            <a:ext cx="4536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00B0F0"/>
                </a:solidFill>
              </a:rPr>
              <a:t>Отважный</a:t>
            </a:r>
          </a:p>
        </p:txBody>
      </p:sp>
    </p:spTree>
    <p:extLst>
      <p:ext uri="{BB962C8B-B14F-4D97-AF65-F5344CB8AC3E}">
        <p14:creationId xmlns:p14="http://schemas.microsoft.com/office/powerpoint/2010/main" val="3015553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6622" y="836712"/>
            <a:ext cx="48245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00B050"/>
                </a:solidFill>
              </a:rPr>
              <a:t>Меркурий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1520" y="1772816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FFC000"/>
                </a:solidFill>
              </a:rPr>
              <a:t>Большая медведица</a:t>
            </a:r>
            <a:endParaRPr lang="ru-RU" sz="6600" dirty="0">
              <a:solidFill>
                <a:srgbClr val="FFC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6622" y="2708920"/>
            <a:ext cx="864096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00B0F0"/>
                </a:solidFill>
              </a:rPr>
              <a:t>Юпитер</a:t>
            </a:r>
          </a:p>
          <a:p>
            <a:r>
              <a:rPr lang="ru-RU" sz="6600" dirty="0" smtClean="0">
                <a:solidFill>
                  <a:srgbClr val="FF0000"/>
                </a:solidFill>
              </a:rPr>
              <a:t>Марс</a:t>
            </a:r>
          </a:p>
          <a:p>
            <a:r>
              <a:rPr lang="ru-RU" sz="6600" dirty="0" smtClean="0">
                <a:solidFill>
                  <a:srgbClr val="92D050"/>
                </a:solidFill>
              </a:rPr>
              <a:t>Венера</a:t>
            </a:r>
            <a:endParaRPr lang="ru-RU" sz="6600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1578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84710" y="1484784"/>
            <a:ext cx="8119738" cy="2592288"/>
          </a:xfrm>
        </p:spPr>
        <p:txBody>
          <a:bodyPr/>
          <a:lstStyle/>
          <a:p>
            <a:r>
              <a:rPr lang="ru-RU" sz="9600" dirty="0" smtClean="0">
                <a:solidFill>
                  <a:srgbClr val="FFFF00"/>
                </a:solidFill>
              </a:rPr>
              <a:t>«СПУТНИКИ»</a:t>
            </a:r>
            <a:endParaRPr lang="ru-RU" sz="9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26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705" y="29166"/>
            <a:ext cx="915345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1775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0"/>
            <a:ext cx="115212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490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75" y="116632"/>
            <a:ext cx="6572969" cy="6590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104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latin typeface="Monotype Corsiva" panose="03010101010201010101" pitchFamily="66" charset="0"/>
              </a:rPr>
              <a:t>Белка и Стрелка</a:t>
            </a:r>
            <a:endParaRPr lang="ru-RU" sz="6600" b="1" dirty="0">
              <a:latin typeface="Monotype Corsiva" panose="03010101010201010101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24744"/>
            <a:ext cx="7101830" cy="544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5984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5449" y="116632"/>
            <a:ext cx="4463546" cy="5877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5877272"/>
            <a:ext cx="90730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Гагарин Юрий Алексеевич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2481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948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689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52718"/>
            <a:ext cx="5090228" cy="266504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3893" y="3356992"/>
            <a:ext cx="5810107" cy="3041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914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310</TotalTime>
  <Words>42</Words>
  <Application>Microsoft Office PowerPoint</Application>
  <PresentationFormat>Экран (4:3)</PresentationFormat>
  <Paragraphs>35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Arial</vt:lpstr>
      <vt:lpstr>Century Gothic</vt:lpstr>
      <vt:lpstr>Monotype Corsiva</vt:lpstr>
      <vt:lpstr>Times New Roman</vt:lpstr>
      <vt:lpstr>Wingdings 3</vt:lpstr>
      <vt:lpstr>Ион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Белка и Стрелка</vt:lpstr>
      <vt:lpstr>Презентация PowerPoint</vt:lpstr>
      <vt:lpstr>Презентация PowerPoint</vt:lpstr>
      <vt:lpstr>Презентация PowerPoint</vt:lpstr>
      <vt:lpstr>СКАФАНДР</vt:lpstr>
      <vt:lpstr>КОСМОДРОМ</vt:lpstr>
      <vt:lpstr>Презентация PowerPoint</vt:lpstr>
      <vt:lpstr>Презентация PowerPoint</vt:lpstr>
      <vt:lpstr>Планеты</vt:lpstr>
      <vt:lpstr>Нептун</vt:lpstr>
      <vt:lpstr>Сатурн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«СПУТНИКИ»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user1</dc:creator>
  <cp:lastModifiedBy>Admin</cp:lastModifiedBy>
  <cp:revision>41</cp:revision>
  <dcterms:created xsi:type="dcterms:W3CDTF">2018-04-03T09:10:08Z</dcterms:created>
  <dcterms:modified xsi:type="dcterms:W3CDTF">2021-03-24T09:08:06Z</dcterms:modified>
</cp:coreProperties>
</file>