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57" r:id="rId5"/>
    <p:sldId id="258" r:id="rId6"/>
    <p:sldId id="260" r:id="rId7"/>
    <p:sldId id="261" r:id="rId8"/>
    <p:sldId id="263" r:id="rId9"/>
    <p:sldId id="262" r:id="rId10"/>
    <p:sldId id="265" r:id="rId11"/>
    <p:sldId id="264" r:id="rId12"/>
    <p:sldId id="267" r:id="rId13"/>
    <p:sldId id="266" r:id="rId14"/>
    <p:sldId id="271" r:id="rId15"/>
    <p:sldId id="272" r:id="rId16"/>
    <p:sldId id="274" r:id="rId17"/>
    <p:sldId id="273" r:id="rId18"/>
    <p:sldId id="276" r:id="rId19"/>
    <p:sldId id="275" r:id="rId20"/>
    <p:sldId id="268" r:id="rId21"/>
    <p:sldId id="277" r:id="rId22"/>
    <p:sldId id="278" r:id="rId23"/>
    <p:sldId id="279" r:id="rId24"/>
    <p:sldId id="281" r:id="rId25"/>
    <p:sldId id="280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1840" y="623731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2000" b="1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Иркутск</a:t>
            </a:r>
            <a:endParaRPr lang="ru-RU" sz="2000" b="1" dirty="0">
              <a:ln>
                <a:solidFill>
                  <a:schemeClr val="tx2"/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201141"/>
            <a:ext cx="8352928" cy="86177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Памятники Иркутска</a:t>
            </a:r>
            <a:endParaRPr lang="ru-RU" sz="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3834" y="332656"/>
            <a:ext cx="7490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МУНИЦИПАЛЬНОЕ БЮДЖЕТНОЕ УЧРЕЖДЕНИЕ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ДОПОЛНИТЕЛЬНОГО ОБРАЗОВАНИЯ ГОРОДА ИРКУТСКА 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ДЕТСКОГО ТВОРЧЕСТВА «ВОСХОД» 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памятники Иркутска\ПВ.jpg"/>
          <p:cNvPicPr>
            <a:picLocks noChangeAspect="1" noChangeArrowheads="1"/>
          </p:cNvPicPr>
          <p:nvPr/>
        </p:nvPicPr>
        <p:blipFill>
          <a:blip r:embed="rId2" cstate="print"/>
          <a:srcRect l="28081" t="33205" r="21669" b="44659"/>
          <a:stretch>
            <a:fillRect/>
          </a:stretch>
        </p:blipFill>
        <p:spPr bwMode="auto">
          <a:xfrm>
            <a:off x="80491" y="836712"/>
            <a:ext cx="9058607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0" y="1600200"/>
            <a:ext cx="3394720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ветеринарному работнику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5122" name="Picture 2" descr="H:\памятники Иркутска\П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5016212" cy="6698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памятники Иркутска\ПОЖ.jpg"/>
          <p:cNvPicPr>
            <a:picLocks noChangeAspect="1" noChangeArrowheads="1"/>
          </p:cNvPicPr>
          <p:nvPr/>
        </p:nvPicPr>
        <p:blipFill>
          <a:blip r:embed="rId2" cstate="print"/>
          <a:srcRect l="22288" t="45570" r="50000" b="40403"/>
          <a:stretch>
            <a:fillRect/>
          </a:stretch>
        </p:blipFill>
        <p:spPr bwMode="auto">
          <a:xfrm>
            <a:off x="179512" y="116632"/>
            <a:ext cx="8716757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600200"/>
            <a:ext cx="3970784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пожарным и спасателям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6146" name="Picture 2" descr="H:\памятники Иркутска\ПО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536504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памятники Иркутска\ПС.jpg"/>
          <p:cNvPicPr>
            <a:picLocks noChangeAspect="1" noChangeArrowheads="1"/>
          </p:cNvPicPr>
          <p:nvPr/>
        </p:nvPicPr>
        <p:blipFill>
          <a:blip r:embed="rId2" cstate="print"/>
          <a:srcRect l="40451" t="30995" r="19760" b="47888"/>
          <a:stretch>
            <a:fillRect/>
          </a:stretch>
        </p:blipFill>
        <p:spPr bwMode="auto">
          <a:xfrm>
            <a:off x="467544" y="116632"/>
            <a:ext cx="8280920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600200"/>
            <a:ext cx="3754760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«Свидание»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9218" name="Picture 2" descr="H:\памятники Иркутска\П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426764" cy="6672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памятники Иркутска\ПТ.jpg"/>
          <p:cNvPicPr>
            <a:picLocks noChangeAspect="1" noChangeArrowheads="1"/>
          </p:cNvPicPr>
          <p:nvPr/>
        </p:nvPicPr>
        <p:blipFill>
          <a:blip r:embed="rId2" cstate="print"/>
          <a:srcRect l="27600" t="23120" r="50000" b="56720"/>
          <a:stretch>
            <a:fillRect/>
          </a:stretch>
        </p:blipFill>
        <p:spPr bwMode="auto">
          <a:xfrm>
            <a:off x="1187624" y="116632"/>
            <a:ext cx="5544616" cy="665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600200"/>
            <a:ext cx="3466728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«Турист»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10242" name="Picture 2" descr="H:\памятники Иркутска\П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935084" cy="6580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памятники Иркутска\ПФ.jpg"/>
          <p:cNvPicPr>
            <a:picLocks noChangeAspect="1" noChangeArrowheads="1"/>
          </p:cNvPicPr>
          <p:nvPr/>
        </p:nvPicPr>
        <p:blipFill>
          <a:blip r:embed="rId2" cstate="print"/>
          <a:srcRect l="36991" t="56741" r="26872" b="21109"/>
          <a:stretch>
            <a:fillRect/>
          </a:stretch>
        </p:blipFill>
        <p:spPr bwMode="auto">
          <a:xfrm>
            <a:off x="899592" y="188640"/>
            <a:ext cx="7128792" cy="6558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Петру и </a:t>
            </a:r>
            <a:r>
              <a:rPr lang="ru-RU" dirty="0" err="1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Февронии</a:t>
            </a: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 Муромским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14338" name="Picture 2" descr="Картинки по запросу памятник петру и февронии в иркутс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744416" cy="5176611"/>
          </a:xfrm>
          <a:prstGeom prst="rect">
            <a:avLst/>
          </a:prstGeom>
          <a:noFill/>
        </p:spPr>
      </p:pic>
      <p:pic>
        <p:nvPicPr>
          <p:cNvPr id="14339" name="Picture 3" descr="H:\памятники Иркутска\П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62038"/>
            <a:ext cx="3402712" cy="510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памятники Иркутска\АК.jpg"/>
          <p:cNvPicPr>
            <a:picLocks noChangeAspect="1" noChangeArrowheads="1"/>
          </p:cNvPicPr>
          <p:nvPr/>
        </p:nvPicPr>
        <p:blipFill>
          <a:blip r:embed="rId2" cstate="print"/>
          <a:srcRect l="14691" t="65756" r="37705" b="11142"/>
          <a:stretch>
            <a:fillRect/>
          </a:stretch>
        </p:blipFill>
        <p:spPr bwMode="auto">
          <a:xfrm>
            <a:off x="179512" y="476672"/>
            <a:ext cx="8902807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памятники Иркутска\ЯП.jpg"/>
          <p:cNvPicPr>
            <a:picLocks noChangeAspect="1" noChangeArrowheads="1"/>
          </p:cNvPicPr>
          <p:nvPr/>
        </p:nvPicPr>
        <p:blipFill>
          <a:blip r:embed="rId2" cstate="print"/>
          <a:srcRect l="51477" t="14563" r="38187" b="73625"/>
          <a:stretch>
            <a:fillRect/>
          </a:stretch>
        </p:blipFill>
        <p:spPr bwMode="auto">
          <a:xfrm>
            <a:off x="611560" y="116632"/>
            <a:ext cx="7776864" cy="6665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Якову Похабову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13313" name="Picture 1" descr="H:\памятники Иркутска\Я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588" y="1189718"/>
            <a:ext cx="7416824" cy="556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:\памятники Иркутска\ПЛ.jpg"/>
          <p:cNvPicPr>
            <a:picLocks noChangeAspect="1" noChangeArrowheads="1"/>
          </p:cNvPicPr>
          <p:nvPr/>
        </p:nvPicPr>
        <p:blipFill>
          <a:blip r:embed="rId2" cstate="print"/>
          <a:srcRect l="54389" t="11246" b="67575"/>
          <a:stretch>
            <a:fillRect/>
          </a:stretch>
        </p:blipFill>
        <p:spPr bwMode="auto">
          <a:xfrm>
            <a:off x="323528" y="404664"/>
            <a:ext cx="8702889" cy="6104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600200"/>
            <a:ext cx="3898776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В.И. Ленину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35842" name="Picture 2" descr="H:\памятники Иркутска\П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8118"/>
            <a:ext cx="4501382" cy="679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памятники Иркутска\ПГ.jpg"/>
          <p:cNvPicPr>
            <a:picLocks noChangeAspect="1" noChangeArrowheads="1"/>
          </p:cNvPicPr>
          <p:nvPr/>
        </p:nvPicPr>
        <p:blipFill>
          <a:blip r:embed="rId2" cstate="print"/>
          <a:srcRect l="30488" t="14483" r="36585" b="62585"/>
          <a:stretch>
            <a:fillRect/>
          </a:stretch>
        </p:blipFill>
        <p:spPr bwMode="auto">
          <a:xfrm>
            <a:off x="193645" y="149498"/>
            <a:ext cx="8855757" cy="6231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геодезистам-изыскателям.</a:t>
            </a:r>
            <a:endParaRPr lang="ru-RU" sz="24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37890" name="Picture 2" descr="H:\памятники Иркутска\ПГ.jpg"/>
          <p:cNvPicPr>
            <a:picLocks noChangeAspect="1" noChangeArrowheads="1"/>
          </p:cNvPicPr>
          <p:nvPr/>
        </p:nvPicPr>
        <p:blipFill>
          <a:blip r:embed="rId2" cstate="print"/>
          <a:srcRect t="4828" b="5859"/>
          <a:stretch>
            <a:fillRect/>
          </a:stretch>
        </p:blipFill>
        <p:spPr bwMode="auto">
          <a:xfrm>
            <a:off x="1187623" y="860910"/>
            <a:ext cx="6356597" cy="5736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:\памятники Иркутска\ПА3.jpg"/>
          <p:cNvPicPr>
            <a:picLocks noChangeAspect="1" noChangeArrowheads="1"/>
          </p:cNvPicPr>
          <p:nvPr/>
        </p:nvPicPr>
        <p:blipFill>
          <a:blip r:embed="rId2" cstate="print"/>
          <a:srcRect l="50000" t="37294" r="17219" b="38883"/>
          <a:stretch>
            <a:fillRect/>
          </a:stretch>
        </p:blipFill>
        <p:spPr bwMode="auto">
          <a:xfrm>
            <a:off x="136759" y="908720"/>
            <a:ext cx="8972196" cy="498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600200"/>
            <a:ext cx="3538736" cy="4525963"/>
          </a:xfrm>
        </p:spPr>
        <p:txBody>
          <a:bodyPr/>
          <a:lstStyle/>
          <a:p>
            <a:pPr algn="ctr"/>
            <a:r>
              <a:rPr lang="ru-RU" b="1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императору Александру III 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38914" name="Picture 2" descr="H:\памятники Иркутска\ПА3.jpg"/>
          <p:cNvPicPr>
            <a:picLocks noChangeAspect="1" noChangeArrowheads="1"/>
          </p:cNvPicPr>
          <p:nvPr/>
        </p:nvPicPr>
        <p:blipFill>
          <a:blip r:embed="rId2" cstate="print"/>
          <a:srcRect l="42037"/>
          <a:stretch>
            <a:fillRect/>
          </a:stretch>
        </p:blipFill>
        <p:spPr bwMode="auto">
          <a:xfrm>
            <a:off x="179512" y="116632"/>
            <a:ext cx="4968552" cy="6552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600200"/>
            <a:ext cx="3923928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адмиралу Колчаку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1026" name="Picture 2" descr="H:\памятники Иркутска\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142992" cy="685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памятники Иркутска\Б.jpg"/>
          <p:cNvPicPr>
            <a:picLocks noChangeAspect="1" noChangeArrowheads="1"/>
          </p:cNvPicPr>
          <p:nvPr/>
        </p:nvPicPr>
        <p:blipFill>
          <a:blip r:embed="rId2" cstate="print"/>
          <a:srcRect l="57212" t="48718" r="17147" b="23077"/>
          <a:stretch>
            <a:fillRect/>
          </a:stretch>
        </p:blipFill>
        <p:spPr bwMode="auto">
          <a:xfrm>
            <a:off x="16412" y="260648"/>
            <a:ext cx="9144000" cy="6286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Бабр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4" name="Picture 2" descr="H:\памятники Иркутска\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01" y="1196752"/>
            <a:ext cx="8986598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памятники Иркутска\ЖД.jpg"/>
          <p:cNvPicPr>
            <a:picLocks noChangeAspect="1" noChangeArrowheads="1"/>
          </p:cNvPicPr>
          <p:nvPr/>
        </p:nvPicPr>
        <p:blipFill>
          <a:blip r:embed="rId2" cstate="print"/>
          <a:srcRect l="28571" t="30688" r="19048" b="43915"/>
          <a:stretch>
            <a:fillRect/>
          </a:stretch>
        </p:blipFill>
        <p:spPr bwMode="auto">
          <a:xfrm>
            <a:off x="107504" y="116632"/>
            <a:ext cx="8972348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600200"/>
            <a:ext cx="3754760" cy="4525963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женам декабристов.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4" name="Picture 2" descr="H:\памятники Иркутска\Ж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3244"/>
            <a:ext cx="4536504" cy="6804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памятники Иркутска\МЖ.jpg"/>
          <p:cNvPicPr>
            <a:picLocks noChangeAspect="1" noChangeArrowheads="1"/>
          </p:cNvPicPr>
          <p:nvPr/>
        </p:nvPicPr>
        <p:blipFill>
          <a:blip r:embed="rId2" cstate="print"/>
          <a:srcRect l="38925" t="24638" r="42804" b="56522"/>
          <a:stretch>
            <a:fillRect/>
          </a:stretch>
        </p:blipFill>
        <p:spPr bwMode="auto">
          <a:xfrm>
            <a:off x="107504" y="836712"/>
            <a:ext cx="8917914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0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Памятник маршалу </a:t>
            </a:r>
            <a:br>
              <a:rPr lang="ru-RU" sz="30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</a:br>
            <a:r>
              <a:rPr lang="ru-RU" sz="3000" b="1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</a:rPr>
              <a:t>Георгию Константиновичу Жукову</a:t>
            </a:r>
            <a:endParaRPr lang="ru-RU" sz="3000" dirty="0">
              <a:ln>
                <a:solidFill>
                  <a:schemeClr val="tx2"/>
                </a:solidFill>
              </a:ln>
              <a:solidFill>
                <a:schemeClr val="accent1"/>
              </a:solidFill>
            </a:endParaRPr>
          </a:p>
        </p:txBody>
      </p:sp>
      <p:pic>
        <p:nvPicPr>
          <p:cNvPr id="4098" name="Picture 2" descr="H:\памятники Иркутска\М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36" y="1600200"/>
            <a:ext cx="906452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144</TotalTime>
  <Words>63</Words>
  <Application>Microsoft Office PowerPoint</Application>
  <PresentationFormat>Экран (4:3)</PresentationFormat>
  <Paragraphs>18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Сетка</vt:lpstr>
      <vt:lpstr>Слайд 1</vt:lpstr>
      <vt:lpstr>Слайд 2</vt:lpstr>
      <vt:lpstr>Слайд 3</vt:lpstr>
      <vt:lpstr>Слайд 4</vt:lpstr>
      <vt:lpstr>Бабр</vt:lpstr>
      <vt:lpstr>Слайд 6</vt:lpstr>
      <vt:lpstr>Слайд 7</vt:lpstr>
      <vt:lpstr>Слайд 8</vt:lpstr>
      <vt:lpstr>Памятник маршалу  Георгию Константиновичу Жукову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Памятник Петру и Февронии Муромским</vt:lpstr>
      <vt:lpstr>Слайд 20</vt:lpstr>
      <vt:lpstr>Памятник Якову Похабову</vt:lpstr>
      <vt:lpstr>Слайд 22</vt:lpstr>
      <vt:lpstr>Слайд 23</vt:lpstr>
      <vt:lpstr>Слайд 24</vt:lpstr>
      <vt:lpstr>Памятник геодезистам-изыскателям.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города Иркутска</dc:title>
  <dc:creator>rpl</dc:creator>
  <cp:lastModifiedBy>Лариса</cp:lastModifiedBy>
  <cp:revision>17</cp:revision>
  <dcterms:created xsi:type="dcterms:W3CDTF">2017-06-08T13:30:45Z</dcterms:created>
  <dcterms:modified xsi:type="dcterms:W3CDTF">2021-10-03T07:15:58Z</dcterms:modified>
</cp:coreProperties>
</file>