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6" r:id="rId5"/>
    <p:sldId id="267" r:id="rId6"/>
    <p:sldId id="268" r:id="rId7"/>
    <p:sldId id="269" r:id="rId8"/>
    <p:sldId id="270" r:id="rId9"/>
    <p:sldId id="256" r:id="rId10"/>
    <p:sldId id="260" r:id="rId11"/>
    <p:sldId id="261" r:id="rId12"/>
    <p:sldId id="262" r:id="rId13"/>
    <p:sldId id="271" r:id="rId14"/>
    <p:sldId id="272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563" autoAdjust="0"/>
  </p:normalViewPr>
  <p:slideViewPr>
    <p:cSldViewPr>
      <p:cViewPr varScale="1">
        <p:scale>
          <a:sx n="63" d="100"/>
          <a:sy n="63" d="100"/>
        </p:scale>
        <p:origin x="-15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8344AA-0AA0-40D8-8E4D-AE91B1BA9293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DAF516-AACE-42C3-BC34-DC8F0F3D38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don.org/listgal?view=at,s=%CA%EE%F0%EE%E2%E8%ED,+%CA%EE%ED%F1%F2%E0%ED%F2%E8%ED+%C0%EB%E5%EA%F1%E5%E5%E2%E8%F7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&#1089;&#1077;&#1079;&#1086;&#1085;&#1099;-&#1075;&#1086;&#1076;&#1072;.&#1088;&#1092;/&#1089;&#1086;&#1095;&#1080;&#1085;&#1077;&#1085;&#1080;&#1077;%20&#1091;&#1090;&#1088;&#1086;%20&#1074;&#1077;&#1089;&#1085;&#1099;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hyperlink" Target="http://funforkids.ru/art/spring/spring050.jp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poetry.ru/Poet.php?PoetId=252" TargetMode="External"/><Relationship Id="rId2" Type="http://schemas.openxmlformats.org/officeDocument/2006/relationships/hyperlink" Target="http://russian-poetry.ru/Poem.php?PoemId=13717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te4estvo.ru/uploads/posts/2015-07/1435768836_portrait-of-the-poet-afanasy-fet-1882.jpg" TargetMode="External"/><Relationship Id="rId2" Type="http://schemas.openxmlformats.org/officeDocument/2006/relationships/hyperlink" Target="http://www.ote4estvo.ru/poyety/492-afanasij-afanasievich-fet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085184"/>
            <a:ext cx="8075240" cy="119824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«А сегодня в окно поглядела весна…»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000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3356992"/>
            <a:ext cx="3175934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Иван 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Алексеевич 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Бунин 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Иван Алексеевич Бун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04664"/>
            <a:ext cx="4762500" cy="588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.rodon.org/p/14/080428114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71438"/>
            <a:ext cx="3917906" cy="52099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54868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hlinkClick r:id="rId3"/>
              </a:rPr>
              <a:t>Константин Алексеевич Коровин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Ранняя весна </a:t>
            </a:r>
            <a:endParaRPr lang="ru-RU" sz="3600" dirty="0" smtClean="0"/>
          </a:p>
          <a:p>
            <a:r>
              <a:rPr lang="ru-RU" sz="3600" dirty="0"/>
              <a:t> [</a:t>
            </a:r>
            <a:r>
              <a:rPr lang="ru-RU" sz="3600" dirty="0" smtClean="0"/>
              <a:t>1870] </a:t>
            </a:r>
            <a:endParaRPr lang="ru-RU" sz="3600" dirty="0"/>
          </a:p>
        </p:txBody>
      </p:sp>
      <p:pic>
        <p:nvPicPr>
          <p:cNvPr id="6" name="Рисунок 5" descr="hello_html_m3fec6b1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068960"/>
            <a:ext cx="309634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metod-kopilka.ru/images/doc/57/56965/4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25691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4" name="Picture 4" descr="https://ds03.infourok.ru/uploads/ex/07b2/00064941-807b49b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352927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В. Кудревича Утро весны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83869"/>
            <a:ext cx="3483509" cy="44414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692696"/>
            <a:ext cx="39604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«Утро весны» Владимира Николаевича </a:t>
            </a:r>
            <a:r>
              <a:rPr lang="ru-RU" sz="2800" dirty="0" err="1" smtClean="0">
                <a:solidFill>
                  <a:srgbClr val="FF0000"/>
                </a:solidFill>
              </a:rPr>
              <a:t>Кудревича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1990" name="Picture 6" descr="Гайдеров Михаил Валентинович. Солнечный Май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527456"/>
            <a:ext cx="3672408" cy="2997887"/>
          </a:xfrm>
          <a:prstGeom prst="rect">
            <a:avLst/>
          </a:prstGeom>
          <a:noFill/>
        </p:spPr>
      </p:pic>
      <p:pic>
        <p:nvPicPr>
          <p:cNvPr id="41992" name="Picture 8" descr="jan09 (700x534, 89Kb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260647"/>
            <a:ext cx="3978758" cy="3031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980728"/>
            <a:ext cx="56166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39552" y="1639395"/>
            <a:ext cx="252028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…ч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истое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…и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…р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осистая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…золотая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3600" u="sng" dirty="0" smtClean="0">
                <a:hlinkClick r:id="rId2"/>
              </a:rPr>
              <a:t>В пору весеннюю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      В пору весеннюю облачко чистое      </a:t>
            </a:r>
          </a:p>
          <a:p>
            <a:r>
              <a:rPr lang="ru-RU" sz="3600" dirty="0" smtClean="0"/>
              <a:t>      Плавает, в небе играя;  </a:t>
            </a:r>
          </a:p>
          <a:p>
            <a:r>
              <a:rPr lang="ru-RU" sz="3600" dirty="0" smtClean="0"/>
              <a:t>    Любит ласкать его зорька росистая,      </a:t>
            </a:r>
          </a:p>
          <a:p>
            <a:r>
              <a:rPr lang="ru-RU" sz="3600" dirty="0" smtClean="0"/>
              <a:t>    Любит луна золотая. </a:t>
            </a:r>
          </a:p>
          <a:p>
            <a:r>
              <a:rPr lang="ru-RU" sz="3600" dirty="0" smtClean="0"/>
              <a:t> (</a:t>
            </a:r>
            <a:r>
              <a:rPr lang="ru-RU" sz="3600" i="1" u="sng" dirty="0" smtClean="0">
                <a:hlinkClick r:id="rId3"/>
              </a:rPr>
              <a:t>Леонид Петрович Бельский</a:t>
            </a:r>
            <a:r>
              <a:rPr lang="ru-RU" sz="3600" dirty="0" smtClean="0"/>
              <a:t>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img0.liveinternet.ru/images/attach/c/2/84/90/84090780_Vesennego_nastroeni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92696"/>
            <a:ext cx="5187092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83568" y="1437609"/>
            <a:ext cx="806489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Она приходит с ласкою,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со своею сказкою.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Волшебной палочкой взмахнет,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лесу подснежник расцветет.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365104"/>
            <a:ext cx="2146161" cy="172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437112"/>
            <a:ext cx="25191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http://s16.radikal.ru/i191/1103/04/9dfea9062de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149080"/>
            <a:ext cx="3072342" cy="230425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vseportrety.ru/pushkin-rz2240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04664"/>
            <a:ext cx="496855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1700808"/>
            <a:ext cx="28803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Александр </a:t>
            </a:r>
            <a:r>
              <a:rPr lang="ru-RU" sz="4400" dirty="0" err="1" smtClean="0">
                <a:solidFill>
                  <a:srgbClr val="FF0000"/>
                </a:solidFill>
              </a:rPr>
              <a:t>СергеевичПушкин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5e2cf89b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620688"/>
            <a:ext cx="524098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https://artchive.ru/res/media/img/oy1200/article/ff7/38125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086642"/>
            <a:ext cx="2664296" cy="35235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5085184"/>
            <a:ext cx="237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Исаак Левитан. Автопортрет, 1885.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4869160"/>
            <a:ext cx="2035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«Март» 1895г.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3115072" cy="4339952"/>
          </a:xfrm>
        </p:spPr>
        <p:txBody>
          <a:bodyPr>
            <a:normAutofit/>
          </a:bodyPr>
          <a:lstStyle/>
          <a:p>
            <a:r>
              <a:rPr lang="ru-RU" b="1" dirty="0" smtClean="0"/>
              <a:t>Портрет </a:t>
            </a:r>
            <a:r>
              <a:rPr lang="ru-RU" b="1" dirty="0" smtClean="0">
                <a:hlinkClick r:id="rId2"/>
              </a:rPr>
              <a:t>Фета Афанасия</a:t>
            </a:r>
            <a:r>
              <a:rPr lang="ru-RU" b="1" dirty="0" smtClean="0"/>
              <a:t> Ильи Репина 1882 года</a:t>
            </a:r>
            <a:endParaRPr lang="ru-RU" dirty="0"/>
          </a:p>
        </p:txBody>
      </p:sp>
      <p:pic>
        <p:nvPicPr>
          <p:cNvPr id="36866" name="Picture 2" descr="Портрет Фета Афанасия Ильи Репина 1882 года фото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88148"/>
            <a:ext cx="4248472" cy="5632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4339208" cy="25229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7890" name="Picture 2" descr="https://img02.rl0.ru/d23009c21128239caa5be488e5f63ada/c960x720/www.metod-kopilka.ru/images/doc/46/41261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2635"/>
            <a:ext cx="8568951" cy="6426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412776"/>
            <a:ext cx="2989921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u="sng" dirty="0">
                <a:solidFill>
                  <a:srgbClr val="FF0000"/>
                </a:solidFill>
              </a:rPr>
              <a:t>Тютчев </a:t>
            </a:r>
            <a:endParaRPr lang="ru-RU" sz="4800" b="1" u="sng" dirty="0" smtClean="0">
              <a:solidFill>
                <a:srgbClr val="FF0000"/>
              </a:solidFill>
            </a:endParaRPr>
          </a:p>
          <a:p>
            <a:r>
              <a:rPr lang="ru-RU" sz="4800" b="1" u="sng" dirty="0" smtClean="0">
                <a:solidFill>
                  <a:srgbClr val="FF0000"/>
                </a:solidFill>
              </a:rPr>
              <a:t>Фёдор</a:t>
            </a:r>
          </a:p>
          <a:p>
            <a:r>
              <a:rPr lang="ru-RU" sz="4800" b="1" u="sng" dirty="0" smtClean="0">
                <a:solidFill>
                  <a:srgbClr val="FF0000"/>
                </a:solidFill>
              </a:rPr>
              <a:t>Иванович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www.vseportrety.ru/tuchev-rz24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692696"/>
            <a:ext cx="424847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vseportrety.ru/jukovkiy-rz24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76672"/>
            <a:ext cx="403244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67544" y="3068960"/>
            <a:ext cx="33843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Василий Андреевич Жуковский.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530" y="134634"/>
            <a:ext cx="8616957" cy="6462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ello_html_18509a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708920"/>
            <a:ext cx="28803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348</TotalTime>
  <Words>112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«А сегодня в окно поглядела весна…» </vt:lpstr>
      <vt:lpstr>Слайд 2</vt:lpstr>
      <vt:lpstr>Слайд 3</vt:lpstr>
      <vt:lpstr>Слайд 4</vt:lpstr>
      <vt:lpstr>Портрет Фета Афанасия Ильи Репина 1882 года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 сегодня в окно поглядела весна…»</dc:title>
  <dc:creator>ЭНКА</dc:creator>
  <cp:lastModifiedBy>ЭНКА</cp:lastModifiedBy>
  <cp:revision>34</cp:revision>
  <dcterms:created xsi:type="dcterms:W3CDTF">2018-03-19T06:50:02Z</dcterms:created>
  <dcterms:modified xsi:type="dcterms:W3CDTF">2018-03-20T11:31:51Z</dcterms:modified>
</cp:coreProperties>
</file>