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27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 b="0" strike="noStrike" spc="-1">
                <a:latin typeface="Arial"/>
              </a:rPr>
              <a:t>Для перемещения страницы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2000" b="0" strike="noStrike" spc="-1"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36648BDA-F132-4EB1-A4D1-AA3F72ADDE5F}" type="slidenum">
              <a:rPr lang="ru-RU" sz="1400" b="0" strike="noStrike" spc="-1">
                <a:latin typeface="Times New Roman"/>
              </a:rPr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0" y="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3" name="CustomShape 2"/>
          <p:cNvSpPr/>
          <p:nvPr/>
        </p:nvSpPr>
        <p:spPr>
          <a:xfrm>
            <a:off x="3886200" y="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4" name="PlaceHolder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86" name="CustomShape 5"/>
          <p:cNvSpPr/>
          <p:nvPr/>
        </p:nvSpPr>
        <p:spPr>
          <a:xfrm>
            <a:off x="0" y="868680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7" name="CustomShape 6"/>
          <p:cNvSpPr/>
          <p:nvPr/>
        </p:nvSpPr>
        <p:spPr>
          <a:xfrm>
            <a:off x="3886200" y="868680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ustomShape 1"/>
          <p:cNvSpPr/>
          <p:nvPr/>
        </p:nvSpPr>
        <p:spPr>
          <a:xfrm>
            <a:off x="0" y="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9" name="CustomShape 2"/>
          <p:cNvSpPr/>
          <p:nvPr/>
        </p:nvSpPr>
        <p:spPr>
          <a:xfrm>
            <a:off x="3886200" y="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0" name="PlaceHolder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1280" cy="3428280"/>
          </a:xfrm>
          <a:prstGeom prst="rect">
            <a:avLst/>
          </a:prstGeom>
        </p:spPr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92" name="CustomShape 5"/>
          <p:cNvSpPr/>
          <p:nvPr/>
        </p:nvSpPr>
        <p:spPr>
          <a:xfrm>
            <a:off x="0" y="868680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3" name="CustomShape 6"/>
          <p:cNvSpPr/>
          <p:nvPr/>
        </p:nvSpPr>
        <p:spPr>
          <a:xfrm>
            <a:off x="3886200" y="868680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85800" y="2129760"/>
            <a:ext cx="7771680" cy="1469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85800" y="2129760"/>
            <a:ext cx="7771680" cy="1469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85800" y="2129760"/>
            <a:ext cx="7771680" cy="1469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85800" y="2129760"/>
            <a:ext cx="7771680" cy="1469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85800" y="2129760"/>
            <a:ext cx="7771680" cy="1469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85800" y="2129760"/>
            <a:ext cx="7771680" cy="1469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2129760"/>
            <a:ext cx="7771680" cy="1469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85800" y="2129760"/>
            <a:ext cx="7771680" cy="681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85800" y="2129760"/>
            <a:ext cx="7771680" cy="1469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85800" y="2129760"/>
            <a:ext cx="7771680" cy="1469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85800" y="2129760"/>
            <a:ext cx="7771680" cy="1469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85800" y="2129760"/>
            <a:ext cx="7771680" cy="146988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CustomShape 1"/>
          <p:cNvSpPr/>
          <p:nvPr/>
        </p:nvSpPr>
        <p:spPr>
          <a:xfrm>
            <a:off x="685800" y="215280"/>
            <a:ext cx="7771680" cy="1147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Творческая презентация </a:t>
            </a:r>
            <a:endParaRPr lang="ru-RU" sz="3600" b="0" strike="noStrike" spc="-1" dirty="0">
              <a:latin typeface="Arial"/>
            </a:endParaRPr>
          </a:p>
        </p:txBody>
      </p:sp>
      <p:sp>
        <p:nvSpPr>
          <p:cNvPr id="45" name="CustomShape 2"/>
          <p:cNvSpPr/>
          <p:nvPr/>
        </p:nvSpPr>
        <p:spPr>
          <a:xfrm>
            <a:off x="1635840" y="1362600"/>
            <a:ext cx="6400080" cy="123809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«Я-учитель здоровья»</a:t>
            </a:r>
            <a:r>
              <a:rPr lang="ru-RU" sz="20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                                    Разработала :  Заместитель директора по СМР Гайворонская Светлана Геннадьевна</a:t>
            </a:r>
          </a:p>
          <a:p>
            <a:pPr algn="ctr">
              <a:lnSpc>
                <a:spcPct val="100000"/>
              </a:lnSpc>
            </a:pPr>
            <a:endParaRPr lang="ru-RU" sz="3600" b="1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ru-RU" sz="3600" b="0" strike="noStrike" spc="-1" dirty="0">
              <a:latin typeface="Arial"/>
            </a:endParaRPr>
          </a:p>
        </p:txBody>
      </p:sp>
      <p:pic>
        <p:nvPicPr>
          <p:cNvPr id="46" name="Изображение1"/>
          <p:cNvPicPr/>
          <p:nvPr/>
        </p:nvPicPr>
        <p:blipFill>
          <a:blip r:embed="rId3"/>
          <a:stretch/>
        </p:blipFill>
        <p:spPr>
          <a:xfrm>
            <a:off x="3014280" y="2802577"/>
            <a:ext cx="3515400" cy="3618729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CustomShape 1"/>
          <p:cNvSpPr/>
          <p:nvPr/>
        </p:nvSpPr>
        <p:spPr>
          <a:xfrm>
            <a:off x="685800" y="215280"/>
            <a:ext cx="7708680" cy="57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0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ТЕОРЕТИЧЕСКАЯ ПОДГОТОВКА:</a:t>
            </a:r>
            <a:endParaRPr lang="ru-RU" sz="3000" b="0" strike="noStrike" spc="-1">
              <a:latin typeface="Arial"/>
            </a:endParaRPr>
          </a:p>
        </p:txBody>
      </p:sp>
      <p:sp>
        <p:nvSpPr>
          <p:cNvPr id="69" name="CustomShape 2"/>
          <p:cNvSpPr/>
          <p:nvPr/>
        </p:nvSpPr>
        <p:spPr>
          <a:xfrm>
            <a:off x="358200" y="1076400"/>
            <a:ext cx="8323560" cy="5596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0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-процесс освоения специальных знаний, которые обеспечивают основу сознательного и активного отношения воспитанника к процессу тренировки и участия в соревнованиях.</a:t>
            </a:r>
            <a:endParaRPr lang="ru-RU" sz="3000" b="0" strike="noStrike" spc="-1">
              <a:latin typeface="Arial"/>
            </a:endParaRPr>
          </a:p>
        </p:txBody>
      </p:sp>
      <p:pic>
        <p:nvPicPr>
          <p:cNvPr id="70" name="Изображение1"/>
          <p:cNvPicPr/>
          <p:nvPr/>
        </p:nvPicPr>
        <p:blipFill>
          <a:blip r:embed="rId2"/>
          <a:stretch/>
        </p:blipFill>
        <p:spPr>
          <a:xfrm>
            <a:off x="1132200" y="3085560"/>
            <a:ext cx="4419000" cy="34434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ustomShape 1"/>
          <p:cNvSpPr/>
          <p:nvPr/>
        </p:nvSpPr>
        <p:spPr>
          <a:xfrm>
            <a:off x="685800" y="215280"/>
            <a:ext cx="7771680" cy="1218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ОБЩАЯ ФИЗИЧЕСКАЯ ПОДГОТОВКА: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72" name="CustomShape 2"/>
          <p:cNvSpPr/>
          <p:nvPr/>
        </p:nvSpPr>
        <p:spPr>
          <a:xfrm>
            <a:off x="215280" y="1722240"/>
            <a:ext cx="8681760" cy="4735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0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-</a:t>
            </a:r>
            <a:r>
              <a:rPr lang="ru-RU" sz="30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 это процесс совершенствования двигательных  физических качеств, направленных на всестороннее и гармоничное развитие воспитанника.</a:t>
            </a:r>
            <a:endParaRPr lang="ru-RU" sz="3000" b="0" strike="noStrike" spc="-1">
              <a:latin typeface="Arial"/>
            </a:endParaRPr>
          </a:p>
        </p:txBody>
      </p:sp>
      <p:pic>
        <p:nvPicPr>
          <p:cNvPr id="73" name="Изображение1"/>
          <p:cNvPicPr/>
          <p:nvPr/>
        </p:nvPicPr>
        <p:blipFill>
          <a:blip r:embed="rId2"/>
          <a:stretch/>
        </p:blipFill>
        <p:spPr>
          <a:xfrm>
            <a:off x="1797840" y="3085560"/>
            <a:ext cx="5608080" cy="33001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CustomShape 1"/>
          <p:cNvSpPr/>
          <p:nvPr/>
        </p:nvSpPr>
        <p:spPr>
          <a:xfrm>
            <a:off x="789480" y="215280"/>
            <a:ext cx="7461720" cy="932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0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СПЕЦИАЛЬНАЯ ФИЗИЧЕСКАЯ ПОДГОТОВКА :</a:t>
            </a:r>
            <a:endParaRPr lang="ru-RU" sz="3000" b="0" strike="noStrike" spc="-1">
              <a:latin typeface="Arial"/>
            </a:endParaRPr>
          </a:p>
        </p:txBody>
      </p:sp>
      <p:sp>
        <p:nvSpPr>
          <p:cNvPr id="75" name="CustomShape 2"/>
          <p:cNvSpPr/>
          <p:nvPr/>
        </p:nvSpPr>
        <p:spPr>
          <a:xfrm>
            <a:off x="358200" y="1363320"/>
            <a:ext cx="8251920" cy="5165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0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- это процесс воспитания физических качеств, обеспечивающих преимущественное развитие тех двигательных способностей, которые необходимы для конкретной спортивной дисциплины  ( баскетбол).</a:t>
            </a:r>
            <a:endParaRPr lang="ru-RU" sz="3000" b="0" strike="noStrike" spc="-1">
              <a:latin typeface="Arial"/>
            </a:endParaRPr>
          </a:p>
        </p:txBody>
      </p:sp>
      <p:pic>
        <p:nvPicPr>
          <p:cNvPr id="76" name="Изображение1"/>
          <p:cNvPicPr/>
          <p:nvPr/>
        </p:nvPicPr>
        <p:blipFill>
          <a:blip r:embed="rId2"/>
          <a:stretch/>
        </p:blipFill>
        <p:spPr>
          <a:xfrm>
            <a:off x="2231280" y="3731400"/>
            <a:ext cx="4656240" cy="27842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stomShape 1"/>
          <p:cNvSpPr/>
          <p:nvPr/>
        </p:nvSpPr>
        <p:spPr>
          <a:xfrm>
            <a:off x="694800" y="71280"/>
            <a:ext cx="7771680" cy="861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0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ТЕХНИЧЕСКАЯ ПОДГОТОВКА:</a:t>
            </a:r>
            <a:endParaRPr lang="ru-RU" sz="3000" b="0" strike="noStrike" spc="-1">
              <a:latin typeface="Arial"/>
            </a:endParaRPr>
          </a:p>
        </p:txBody>
      </p:sp>
      <p:sp>
        <p:nvSpPr>
          <p:cNvPr id="78" name="CustomShape 2"/>
          <p:cNvSpPr/>
          <p:nvPr/>
        </p:nvSpPr>
        <p:spPr>
          <a:xfrm>
            <a:off x="430560" y="1076400"/>
            <a:ext cx="8322840" cy="5452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  <a:ea typeface="SimSun"/>
              </a:rPr>
              <a:t>-</a:t>
            </a:r>
            <a:r>
              <a:rPr lang="ru-RU" sz="32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30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это процесс  обучения  его основам техники соревновательных действий, служащих средствами тренировки, а так же совершенствование избранных форм спортивной техники.</a:t>
            </a:r>
            <a:endParaRPr lang="ru-RU" sz="3000" b="0" strike="noStrike" spc="-1">
              <a:latin typeface="Arial"/>
            </a:endParaRPr>
          </a:p>
        </p:txBody>
      </p:sp>
      <p:pic>
        <p:nvPicPr>
          <p:cNvPr id="79" name="Изображение1"/>
          <p:cNvPicPr/>
          <p:nvPr/>
        </p:nvPicPr>
        <p:blipFill>
          <a:blip r:embed="rId2"/>
          <a:stretch/>
        </p:blipFill>
        <p:spPr>
          <a:xfrm>
            <a:off x="1999080" y="3429000"/>
            <a:ext cx="5144760" cy="30999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CustomShape 1"/>
          <p:cNvSpPr/>
          <p:nvPr/>
        </p:nvSpPr>
        <p:spPr>
          <a:xfrm>
            <a:off x="694800" y="143640"/>
            <a:ext cx="7700040" cy="1649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0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З</a:t>
            </a:r>
            <a:r>
              <a:rPr lang="ru-RU" sz="36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доровье сберегающие технологи в деятельности  тренера- преподавателя по баскетболу: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81" name="CustomShape 2"/>
          <p:cNvSpPr/>
          <p:nvPr/>
        </p:nvSpPr>
        <p:spPr>
          <a:xfrm>
            <a:off x="358920" y="2080800"/>
            <a:ext cx="8538120" cy="4448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0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1) Сплоченность группы.</a:t>
            </a:r>
            <a:endParaRPr lang="ru-RU" sz="3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0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2) Индивидуальный  подход  каждому воспитаннику.</a:t>
            </a:r>
            <a:endParaRPr lang="ru-RU" sz="3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0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3) Создание дружеских взаимоотношений среди воспитанников.</a:t>
            </a:r>
            <a:endParaRPr lang="ru-RU" sz="3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0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4)Разрешение конфликтных ситуаций в группе.</a:t>
            </a:r>
            <a:endParaRPr lang="ru-RU" sz="3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0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5) Создать по максимуму хорошее настроение в группе.</a:t>
            </a:r>
            <a:endParaRPr lang="ru-RU" sz="30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ustomShape 1"/>
          <p:cNvSpPr/>
          <p:nvPr/>
        </p:nvSpPr>
        <p:spPr>
          <a:xfrm>
            <a:off x="3874680" y="0"/>
            <a:ext cx="4950360" cy="1218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0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Давайте знакомиться!</a:t>
            </a:r>
            <a:endParaRPr lang="ru-RU" sz="3000" b="0" strike="noStrike" spc="-1">
              <a:latin typeface="Arial"/>
            </a:endParaRPr>
          </a:p>
        </p:txBody>
      </p:sp>
      <p:sp>
        <p:nvSpPr>
          <p:cNvPr id="48" name="CustomShape 2"/>
          <p:cNvSpPr/>
          <p:nvPr/>
        </p:nvSpPr>
        <p:spPr>
          <a:xfrm rot="20400">
            <a:off x="3928680" y="1306080"/>
            <a:ext cx="4879800" cy="5240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0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Здравствуйте!</a:t>
            </a:r>
            <a:endParaRPr lang="ru-RU" sz="3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0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Зовут меня Арутюнян Армен Аркадьевич.              Я тренер-преподаватель по баскетболу в МКУ ДО ДЮСШ «Старт».                  Стаж работы 4 года 4месяца. Работаю в прекрасной спортивной школе.</a:t>
            </a:r>
            <a:endParaRPr lang="ru-RU" sz="3000" b="0" strike="noStrike" spc="-1">
              <a:latin typeface="Arial"/>
            </a:endParaRPr>
          </a:p>
        </p:txBody>
      </p:sp>
      <p:pic>
        <p:nvPicPr>
          <p:cNvPr id="49" name="Изображение1"/>
          <p:cNvPicPr/>
          <p:nvPr/>
        </p:nvPicPr>
        <p:blipFill>
          <a:blip r:embed="rId3"/>
          <a:stretch/>
        </p:blipFill>
        <p:spPr>
          <a:xfrm>
            <a:off x="-720" y="-720"/>
            <a:ext cx="3755160" cy="6858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CustomShape 1"/>
          <p:cNvSpPr/>
          <p:nvPr/>
        </p:nvSpPr>
        <p:spPr>
          <a:xfrm>
            <a:off x="143640" y="-720"/>
            <a:ext cx="4663440" cy="1506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0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Моя спортивная школа МКУ ДО ДЮСШ «Старт»</a:t>
            </a:r>
            <a:endParaRPr lang="ru-RU" sz="3000" b="0" strike="noStrike" spc="-1">
              <a:latin typeface="Arial"/>
            </a:endParaRPr>
          </a:p>
        </p:txBody>
      </p:sp>
      <p:sp>
        <p:nvSpPr>
          <p:cNvPr id="51" name="CustomShape 2"/>
          <p:cNvSpPr/>
          <p:nvPr/>
        </p:nvSpPr>
        <p:spPr>
          <a:xfrm>
            <a:off x="4951080" y="5453280"/>
            <a:ext cx="4192200" cy="140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0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Я и мои воспитанники</a:t>
            </a:r>
            <a:endParaRPr lang="ru-RU" sz="3000" b="0" strike="noStrike" spc="-1">
              <a:latin typeface="Arial"/>
            </a:endParaRPr>
          </a:p>
        </p:txBody>
      </p:sp>
      <p:pic>
        <p:nvPicPr>
          <p:cNvPr id="52" name="Изображение1"/>
          <p:cNvPicPr/>
          <p:nvPr/>
        </p:nvPicPr>
        <p:blipFill>
          <a:blip r:embed="rId2"/>
          <a:stretch/>
        </p:blipFill>
        <p:spPr>
          <a:xfrm>
            <a:off x="0" y="1596960"/>
            <a:ext cx="4878720" cy="2976120"/>
          </a:xfrm>
          <a:prstGeom prst="rect">
            <a:avLst/>
          </a:prstGeom>
          <a:ln>
            <a:noFill/>
          </a:ln>
        </p:spPr>
      </p:pic>
      <p:pic>
        <p:nvPicPr>
          <p:cNvPr id="53" name="Изображение2"/>
          <p:cNvPicPr/>
          <p:nvPr/>
        </p:nvPicPr>
        <p:blipFill>
          <a:blip r:embed="rId3"/>
          <a:stretch/>
        </p:blipFill>
        <p:spPr>
          <a:xfrm>
            <a:off x="4951080" y="1216080"/>
            <a:ext cx="4192200" cy="41929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stomShape 1"/>
          <p:cNvSpPr/>
          <p:nvPr/>
        </p:nvSpPr>
        <p:spPr>
          <a:xfrm>
            <a:off x="685800" y="0"/>
            <a:ext cx="7771680" cy="100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Я-учитель здоровья!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55" name="CustomShape 2"/>
          <p:cNvSpPr/>
          <p:nvPr/>
        </p:nvSpPr>
        <p:spPr>
          <a:xfrm>
            <a:off x="1371600" y="1076400"/>
            <a:ext cx="6400080" cy="5780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6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«</a:t>
            </a:r>
            <a:r>
              <a:rPr lang="ru-RU" sz="3600" b="1" i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Ядро моей педагогической философии является убеждение, что здоровый развитый ребенок главная ценность общества». </a:t>
            </a:r>
            <a:r>
              <a:rPr lang="ru-RU" sz="36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endParaRPr lang="ru-RU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36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Много делаю для того, чтобы мода на здоровый образ жизни стала потребностью каждого воспитанника.</a:t>
            </a:r>
            <a:endParaRPr lang="ru-RU" sz="3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CustomShape 1"/>
          <p:cNvSpPr/>
          <p:nvPr/>
        </p:nvSpPr>
        <p:spPr>
          <a:xfrm>
            <a:off x="685800" y="-720"/>
            <a:ext cx="7771680" cy="93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0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МУДРЫЕ ЛЮДИ ПИШУТ  О ЗДОРОВЬЕ</a:t>
            </a:r>
            <a:endParaRPr lang="ru-RU" sz="3000" b="0" strike="noStrike" spc="-1">
              <a:latin typeface="Arial"/>
            </a:endParaRPr>
          </a:p>
        </p:txBody>
      </p:sp>
      <p:sp>
        <p:nvSpPr>
          <p:cNvPr id="57" name="CustomShape 2"/>
          <p:cNvSpPr/>
          <p:nvPr/>
        </p:nvSpPr>
        <p:spPr>
          <a:xfrm>
            <a:off x="0" y="1004400"/>
            <a:ext cx="9143280" cy="5667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200" b="0" strike="noStrike" spc="-1" dirty="0">
                <a:solidFill>
                  <a:srgbClr val="FF0000"/>
                </a:solidFill>
                <a:latin typeface="Calibri"/>
                <a:ea typeface="SimSun"/>
              </a:rPr>
              <a:t>-</a:t>
            </a:r>
            <a:r>
              <a:rPr lang="ru-RU" sz="3200" b="0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3600" b="1" i="1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Здоровье- это вершина, на которую человек должен подняться сам.</a:t>
            </a:r>
            <a:endParaRPr lang="ru-RU" sz="3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600" b="1" i="1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                                                      И. Брахман</a:t>
            </a:r>
            <a:endParaRPr lang="ru-RU" sz="3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600" b="1" i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-Здоровье- не всё, но всё без здоровья- ничто.</a:t>
            </a:r>
            <a:endParaRPr lang="ru-RU" sz="3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600" b="1" i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                                                      Сократ</a:t>
            </a:r>
            <a:endParaRPr lang="ru-RU" sz="3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600" b="1" i="1" strike="noStrike" spc="-1" dirty="0">
                <a:solidFill>
                  <a:srgbClr val="007F00"/>
                </a:solidFill>
                <a:latin typeface="Times New Roman"/>
                <a:ea typeface="Times New Roman"/>
              </a:rPr>
              <a:t>- Человек, сотвори самого себя.</a:t>
            </a:r>
            <a:endParaRPr lang="ru-RU" sz="3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600" b="1" i="1" strike="noStrike" spc="-1" dirty="0">
                <a:solidFill>
                  <a:srgbClr val="007F00"/>
                </a:solidFill>
                <a:latin typeface="Times New Roman"/>
                <a:ea typeface="Times New Roman"/>
              </a:rPr>
              <a:t>                                                      Конфуций</a:t>
            </a:r>
            <a:endParaRPr lang="ru-RU" sz="36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CustomShape 1"/>
          <p:cNvSpPr/>
          <p:nvPr/>
        </p:nvSpPr>
        <p:spPr>
          <a:xfrm>
            <a:off x="0" y="-1440"/>
            <a:ext cx="9143280" cy="78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АКТУАЛЬНОСТЬ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59" name="CustomShape 2"/>
          <p:cNvSpPr/>
          <p:nvPr/>
        </p:nvSpPr>
        <p:spPr>
          <a:xfrm>
            <a:off x="0" y="932760"/>
            <a:ext cx="9144000" cy="2495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600" b="1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Сохранение и укрепление здоровья детей на сегодняшний день является приоритетным направлением всего общества.</a:t>
            </a:r>
            <a:endParaRPr lang="ru-RU" sz="3600" b="0" strike="noStrike" spc="-1">
              <a:latin typeface="Arial"/>
            </a:endParaRPr>
          </a:p>
        </p:txBody>
      </p:sp>
      <p:pic>
        <p:nvPicPr>
          <p:cNvPr id="60" name="Изображение1"/>
          <p:cNvPicPr/>
          <p:nvPr/>
        </p:nvPicPr>
        <p:blipFill>
          <a:blip r:embed="rId2"/>
          <a:stretch/>
        </p:blipFill>
        <p:spPr>
          <a:xfrm>
            <a:off x="1981800" y="3206338"/>
            <a:ext cx="5337000" cy="3538846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CustomShape 1"/>
          <p:cNvSpPr/>
          <p:nvPr/>
        </p:nvSpPr>
        <p:spPr>
          <a:xfrm>
            <a:off x="981720" y="215280"/>
            <a:ext cx="7771680" cy="1290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ЦЕЛЬ МОЕЙ РАБОТЫ: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62" name="CustomShape 2"/>
          <p:cNvSpPr/>
          <p:nvPr/>
        </p:nvSpPr>
        <p:spPr>
          <a:xfrm>
            <a:off x="286920" y="1722240"/>
            <a:ext cx="8681760" cy="4735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0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Создание условий для массового привлечения детей и подростков к занятиям баскетболом.</a:t>
            </a:r>
            <a:endParaRPr lang="ru-RU" sz="3000" b="0" strike="noStrike" spc="-1">
              <a:latin typeface="Arial"/>
            </a:endParaRPr>
          </a:p>
        </p:txBody>
      </p:sp>
      <p:pic>
        <p:nvPicPr>
          <p:cNvPr id="63" name="Изображение1"/>
          <p:cNvPicPr/>
          <p:nvPr/>
        </p:nvPicPr>
        <p:blipFill>
          <a:blip r:embed="rId2"/>
          <a:stretch/>
        </p:blipFill>
        <p:spPr>
          <a:xfrm>
            <a:off x="1403280" y="2726640"/>
            <a:ext cx="6449760" cy="36586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CustomShape 1"/>
          <p:cNvSpPr/>
          <p:nvPr/>
        </p:nvSpPr>
        <p:spPr>
          <a:xfrm>
            <a:off x="694800" y="-1800"/>
            <a:ext cx="7771680" cy="790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ЗАДАЧИ МОЕЙ РАБОТЫ: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65" name="CustomShape 2"/>
          <p:cNvSpPr/>
          <p:nvPr/>
        </p:nvSpPr>
        <p:spPr>
          <a:xfrm>
            <a:off x="215280" y="1004400"/>
            <a:ext cx="8754120" cy="552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0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1) </a:t>
            </a:r>
            <a:r>
              <a:rPr lang="ru-RU" sz="30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Привлечение максимально возможного количества детей и подростков к  систематическим занятиям;</a:t>
            </a:r>
            <a:endParaRPr lang="ru-RU" sz="3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0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2) </a:t>
            </a:r>
            <a:r>
              <a:rPr lang="ru-RU" sz="30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Всестороннее гармоничное развитие физических способностей, укрепление здоровья, закаливание организма;</a:t>
            </a:r>
            <a:endParaRPr lang="ru-RU" sz="3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0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3)</a:t>
            </a:r>
            <a:r>
              <a:rPr lang="ru-RU" sz="30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 Обучение технике и тактике баскетбола;</a:t>
            </a:r>
            <a:endParaRPr lang="ru-RU" sz="3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0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4)</a:t>
            </a:r>
            <a:r>
              <a:rPr lang="ru-RU" sz="30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  Привитие дисциплины, организованности, устойчивого интереса к занятиям баскетболом;</a:t>
            </a:r>
            <a:endParaRPr lang="ru-RU" sz="30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CustomShape 1"/>
          <p:cNvSpPr/>
          <p:nvPr/>
        </p:nvSpPr>
        <p:spPr>
          <a:xfrm>
            <a:off x="685800" y="215280"/>
            <a:ext cx="7771680" cy="788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ВИДЫ ПОДГОТОВКИ: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67" name="CustomShape 2"/>
          <p:cNvSpPr/>
          <p:nvPr/>
        </p:nvSpPr>
        <p:spPr>
          <a:xfrm>
            <a:off x="286560" y="1363320"/>
            <a:ext cx="8682120" cy="5165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1) Теоретическая подготовка;</a:t>
            </a:r>
            <a:endParaRPr lang="ru-RU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2) Общая физическая подготовка;</a:t>
            </a:r>
            <a:endParaRPr lang="ru-RU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3) Специальная физическая подготовка;</a:t>
            </a:r>
            <a:endParaRPr lang="ru-RU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4) Техническая подготовка;</a:t>
            </a:r>
            <a:endParaRPr lang="ru-RU" sz="3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535379"/>
      </a:accent3>
      <a:accent4>
        <a:srgbClr val="737359"/>
      </a:accent4>
      <a:accent5>
        <a:srgbClr val="939339"/>
      </a:accent5>
      <a:accent6>
        <a:srgbClr val="B3B319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</TotalTime>
  <Words>395</Words>
  <Application>Microsoft Office PowerPoint</Application>
  <PresentationFormat>Экран (4:3)</PresentationFormat>
  <Paragraphs>51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Symbol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/>
  <dc:description/>
  <cp:lastModifiedBy>user</cp:lastModifiedBy>
  <cp:revision>7</cp:revision>
  <dcterms:created xsi:type="dcterms:W3CDTF">2022-01-05T09:05:43Z</dcterms:created>
  <dcterms:modified xsi:type="dcterms:W3CDTF">2023-02-21T06:39:13Z</dcterms:modified>
  <dc:language>ru-RU</dc:language>
</cp:coreProperties>
</file>