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5" r:id="rId2"/>
    <p:sldId id="262" r:id="rId3"/>
    <p:sldId id="265" r:id="rId4"/>
    <p:sldId id="266" r:id="rId5"/>
    <p:sldId id="268" r:id="rId6"/>
    <p:sldId id="267" r:id="rId7"/>
    <p:sldId id="277" r:id="rId8"/>
    <p:sldId id="258" r:id="rId9"/>
    <p:sldId id="257" r:id="rId10"/>
    <p:sldId id="256" r:id="rId11"/>
    <p:sldId id="274" r:id="rId12"/>
    <p:sldId id="276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F52AC-4053-4853-9334-C055F3F663D4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BC3D9-2607-480B-8C78-65D10E0F6A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4EF1-7853-4599-9B4F-02C4F30D6CD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2EED8-4460-4794-A4D8-8F809FCDCD50}" type="datetimeFigureOut">
              <a:rPr lang="ru-RU" smtClean="0"/>
              <a:pPr/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E1B1D-87DD-4089-B269-63862910C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9;&#1058;&#1025;&#1057;%20&#1052;.&#1070;.%20&#1051;&#1077;&#1088;&#1084;&#1086;&#1085;&#1090;&#1086;&#1074;%20%203%20&#1082;&#1083;&#1072;&#1089;&#1089;\&#1051;.&#1042;._&#1041;&#1045;&#1058;&#1061;&#1054;&#1042;&#1045;&#1053;_-___&#1051;&#1091;&#1085;&#1085;&#1072;&#1103;_&#1089;&#1086;&#1085;&#1072;&#1090;&#1072;_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ладимир\Desktop\свеча\Сухона.Разбойничий_утёс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24744"/>
            <a:ext cx="9260307" cy="5733256"/>
          </a:xfrm>
          <a:prstGeom prst="rect">
            <a:avLst/>
          </a:prstGeom>
          <a:noFill/>
        </p:spPr>
      </p:pic>
      <p:pic>
        <p:nvPicPr>
          <p:cNvPr id="2051" name="Picture 3" descr="C:\Users\Владимир\Desktop\свеча\Сухона.Разбойничий_утёс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171400"/>
            <a:ext cx="9577064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Владимир\Desktop\свеча\0025-011--Nochevala-tuchka-zolotaja-Na-grudi-utesa-velikana-Utrom-v-put-ona.jpg"/>
          <p:cNvPicPr>
            <a:picLocks noChangeAspect="1" noChangeArrowheads="1"/>
          </p:cNvPicPr>
          <p:nvPr/>
        </p:nvPicPr>
        <p:blipFill>
          <a:blip r:embed="rId2" cstate="print"/>
          <a:srcRect l="1908" t="2751" r="2807" b="2751"/>
          <a:stretch>
            <a:fillRect/>
          </a:stretch>
        </p:blipFill>
        <p:spPr bwMode="auto">
          <a:xfrm>
            <a:off x="-252536" y="377280"/>
            <a:ext cx="8964488" cy="64807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636"/>
            <a:ext cx="8229600" cy="1125527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8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Физминутка</a:t>
            </a:r>
            <a:endParaRPr lang="ru-RU" sz="8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Оцени чтение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400" dirty="0" smtClean="0">
                <a:solidFill>
                  <a:srgbClr val="002060"/>
                </a:solidFill>
              </a:rPr>
              <a:t>Соблюдал паузы</a:t>
            </a:r>
          </a:p>
          <a:p>
            <a:pPr>
              <a:buFont typeface="Wingdings" pitchFamily="2" charset="2"/>
              <a:buChar char="§"/>
            </a:pPr>
            <a:r>
              <a:rPr lang="ru-RU" sz="4400" dirty="0" smtClean="0">
                <a:solidFill>
                  <a:srgbClr val="002060"/>
                </a:solidFill>
              </a:rPr>
              <a:t>Выделял ударные слова</a:t>
            </a:r>
          </a:p>
          <a:p>
            <a:pPr>
              <a:buFont typeface="Wingdings" pitchFamily="2" charset="2"/>
              <a:buChar char="§"/>
            </a:pPr>
            <a:r>
              <a:rPr lang="ru-RU" sz="4400" dirty="0" smtClean="0">
                <a:solidFill>
                  <a:srgbClr val="002060"/>
                </a:solidFill>
              </a:rPr>
              <a:t>Там, где нужно, повышал (понижал) интонацию</a:t>
            </a:r>
          </a:p>
          <a:p>
            <a:pPr>
              <a:buFont typeface="Wingdings" pitchFamily="2" charset="2"/>
              <a:buChar char="§"/>
            </a:pPr>
            <a:r>
              <a:rPr lang="ru-RU" sz="4400" dirty="0" smtClean="0">
                <a:solidFill>
                  <a:srgbClr val="002060"/>
                </a:solidFill>
              </a:rPr>
              <a:t>Читал без ошибок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Итог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429288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002060"/>
                </a:solidFill>
              </a:rPr>
              <a:t>Что удивило?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002060"/>
                </a:solidFill>
              </a:rPr>
              <a:t>Что узнали нового?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002060"/>
                </a:solidFill>
              </a:rPr>
              <a:t>Что понравилось?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002060"/>
                </a:solidFill>
              </a:rPr>
              <a:t>Чья работа на уроке особенно запомнилась?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002060"/>
                </a:solidFill>
              </a:rPr>
              <a:t>Над чем задумались?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002060"/>
                </a:solidFill>
              </a:rPr>
              <a:t>Достиг ли я поставленной цели</a:t>
            </a:r>
            <a:r>
              <a:rPr lang="ru-RU" sz="4000" dirty="0" smtClean="0">
                <a:solidFill>
                  <a:srgbClr val="002060"/>
                </a:solidFill>
              </a:rPr>
              <a:t>?</a:t>
            </a:r>
          </a:p>
          <a:p>
            <a:pPr>
              <a:buFont typeface="Wingdings" pitchFamily="2" charset="2"/>
              <a:buChar char="§"/>
            </a:pPr>
            <a:r>
              <a:rPr lang="ru-RU" sz="4000" dirty="0" smtClean="0">
                <a:solidFill>
                  <a:srgbClr val="002060"/>
                </a:solidFill>
              </a:rPr>
              <a:t>О </a:t>
            </a:r>
            <a:r>
              <a:rPr lang="ru-RU" sz="4000" smtClean="0">
                <a:solidFill>
                  <a:srgbClr val="002060"/>
                </a:solidFill>
              </a:rPr>
              <a:t>чём хочешь спросить автора текста?</a:t>
            </a:r>
            <a:endParaRPr lang="ru-RU" sz="40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Учебник: стр.146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 выразительное чтение,             найти случайности и закономерности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996952"/>
            <a:ext cx="9144000" cy="67667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002060"/>
                </a:solidFill>
              </a:rPr>
              <a:t>Спасибо за хорошую работу на уроке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mph" presetSubtype="2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3" presetClass="emph" presetSubtype="2" fill="hold" grpId="2" nodeType="afterEffect">
                                  <p:stCondLst>
                                    <p:cond delay="85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Владимир\Desktop\свеча\ee63a4c9a9d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0"/>
            <a:ext cx="5572125" cy="7610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Л.В._БЕТХОВЕН_-___Лунная_соната_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1533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ладимир\Desktop\Без имени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Михаил Юрьевич Лермонтов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94920" y="3933056"/>
            <a:ext cx="4349080" cy="1584176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</a:rPr>
              <a:t>Урок литературного чтения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 3 класс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учитель 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</a:rPr>
              <a:t>Горелова Ирина Дмитриевна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Владимир\Desktop\42fuit5i.png"/>
          <p:cNvPicPr>
            <a:picLocks noChangeAspect="1" noChangeArrowheads="1"/>
          </p:cNvPicPr>
          <p:nvPr/>
        </p:nvPicPr>
        <p:blipFill>
          <a:blip r:embed="rId4" cstate="print"/>
          <a:srcRect l="6000" t="13632" r="12000" b="1168"/>
          <a:stretch>
            <a:fillRect/>
          </a:stretch>
        </p:blipFill>
        <p:spPr bwMode="auto">
          <a:xfrm>
            <a:off x="395536" y="1556792"/>
            <a:ext cx="3816424" cy="4654176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788024" y="2276872"/>
            <a:ext cx="2952328" cy="1326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2708920"/>
            <a:ext cx="302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«Утёс»</a:t>
            </a:r>
            <a:endParaRPr lang="ru-RU" sz="5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Девиз урока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3041" y="2492896"/>
            <a:ext cx="864095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Чуткому сердцу 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откроются тайны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33CC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Михаил Юрьевич Лермонтов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uchportal.ru/_ld/150/4815159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411760" y="1268760"/>
            <a:ext cx="4608512" cy="540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2000" r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Владимир\Desktop\свеча\utes9 - копия.jpg"/>
          <p:cNvPicPr>
            <a:picLocks noChangeAspect="1" noChangeArrowheads="1"/>
          </p:cNvPicPr>
          <p:nvPr/>
        </p:nvPicPr>
        <p:blipFill>
          <a:blip r:embed="rId3" cstate="print"/>
          <a:srcRect t="29630"/>
          <a:stretch>
            <a:fillRect/>
          </a:stretch>
        </p:blipFill>
        <p:spPr bwMode="auto">
          <a:xfrm>
            <a:off x="2133039" y="5661248"/>
            <a:ext cx="7010961" cy="13681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Владимир\Desktop\свеча\Сухона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37" y="1124745"/>
            <a:ext cx="9211295" cy="5733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ладимир\Desktop\свеча\Сухона - коп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4"/>
            <a:ext cx="9220363" cy="5733257"/>
          </a:xfrm>
          <a:prstGeom prst="rect">
            <a:avLst/>
          </a:prstGeom>
          <a:noFill/>
        </p:spPr>
      </p:pic>
      <p:pic>
        <p:nvPicPr>
          <p:cNvPr id="2050" name="Picture 2" descr="C:\Users\Владимир\Desktop\свеча\Без имени-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68544" y="1304707"/>
            <a:ext cx="3920927" cy="13042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19 -0.03723 L -1.0177 0.2178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" y="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102</Words>
  <Application>Microsoft Office PowerPoint</Application>
  <PresentationFormat>Экран (4:3)</PresentationFormat>
  <Paragraphs>30</Paragraphs>
  <Slides>16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Михаил Юрьевич Лермонтов</vt:lpstr>
      <vt:lpstr>Девиз урока</vt:lpstr>
      <vt:lpstr>Михаил Юрьевич Лермонтов</vt:lpstr>
      <vt:lpstr>Слайд 7</vt:lpstr>
      <vt:lpstr>Слайд 8</vt:lpstr>
      <vt:lpstr>Слайд 9</vt:lpstr>
      <vt:lpstr>Слайд 10</vt:lpstr>
      <vt:lpstr>Слайд 11</vt:lpstr>
      <vt:lpstr>Слайд 12</vt:lpstr>
      <vt:lpstr>Оцени чтение</vt:lpstr>
      <vt:lpstr>Итог </vt:lpstr>
      <vt:lpstr>Домашнее задание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Марина Павловна</cp:lastModifiedBy>
  <cp:revision>30</cp:revision>
  <dcterms:created xsi:type="dcterms:W3CDTF">2011-12-25T10:45:01Z</dcterms:created>
  <dcterms:modified xsi:type="dcterms:W3CDTF">2011-12-27T06:48:00Z</dcterms:modified>
</cp:coreProperties>
</file>