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7" r:id="rId3"/>
  </p:sldMasterIdLst>
  <p:notesMasterIdLst>
    <p:notesMasterId r:id="rId18"/>
  </p:notesMasterIdLst>
  <p:handoutMasterIdLst>
    <p:handoutMasterId r:id="rId19"/>
  </p:handoutMasterIdLst>
  <p:sldIdLst>
    <p:sldId id="582" r:id="rId4"/>
    <p:sldId id="639" r:id="rId5"/>
    <p:sldId id="640" r:id="rId6"/>
    <p:sldId id="641" r:id="rId7"/>
    <p:sldId id="642" r:id="rId8"/>
    <p:sldId id="643" r:id="rId9"/>
    <p:sldId id="644" r:id="rId10"/>
    <p:sldId id="645" r:id="rId11"/>
    <p:sldId id="646" r:id="rId12"/>
    <p:sldId id="647" r:id="rId13"/>
    <p:sldId id="648" r:id="rId14"/>
    <p:sldId id="649" r:id="rId15"/>
    <p:sldId id="650" r:id="rId16"/>
    <p:sldId id="653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FA3AC"/>
    <a:srgbClr val="E7E0D0"/>
    <a:srgbClr val="54859F"/>
    <a:srgbClr val="55869F"/>
    <a:srgbClr val="DDDDDD"/>
    <a:srgbClr val="7FB1A9"/>
    <a:srgbClr val="567B27"/>
    <a:srgbClr val="FFFFFF"/>
    <a:srgbClr val="22D7DD"/>
    <a:srgbClr val="5882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50" y="5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gs" Target="tags/tag6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Arial" panose="020B0604020202020204" pitchFamily="34" charset="0"/>
              </a:defRPr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  <a:ea typeface="Arial" panose="020B0604020202020204" pitchFamily="34" charset="0"/>
              </a:defRPr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Arial" panose="020B0604020202020204" pitchFamily="34" charset="0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Arial" panose="020B0604020202020204" pitchFamily="34" charset="0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Arial" panose="020B0604020202020204" pitchFamily="34" charset="0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Arial" panose="020B0604020202020204" pitchFamily="34" charset="0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Arial" panose="020B0604020202020204" pitchFamily="34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14436">
            <a:off x="6300718" y="-2601021"/>
            <a:ext cx="8977380" cy="553371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14436">
            <a:off x="-3474272" y="5204830"/>
            <a:ext cx="8977380" cy="553371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talo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337499" y="279742"/>
            <a:ext cx="11517001" cy="6298834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等腰三角形 5"/>
          <p:cNvSpPr>
            <a:spLocks noChangeAspect="1"/>
          </p:cNvSpPr>
          <p:nvPr userDrawn="1"/>
        </p:nvSpPr>
        <p:spPr>
          <a:xfrm flipV="1">
            <a:off x="5916046" y="279742"/>
            <a:ext cx="359906" cy="310288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side page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000">
        <p15:prstTrans prst="crush"/>
      </p:transition>
    </mc:Choice>
    <mc:Fallback>
      <p:transition spd="slow" advTm="2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6756213" y="0"/>
            <a:ext cx="5435788" cy="6858003"/>
          </a:xfrm>
          <a:custGeom>
            <a:avLst/>
            <a:gdLst>
              <a:gd name="connsiteX0" fmla="*/ 2130130 w 5435788"/>
              <a:gd name="connsiteY0" fmla="*/ 0 h 6858002"/>
              <a:gd name="connsiteX1" fmla="*/ 5435788 w 5435788"/>
              <a:gd name="connsiteY1" fmla="*/ 0 h 6858002"/>
              <a:gd name="connsiteX2" fmla="*/ 5435788 w 5435788"/>
              <a:gd name="connsiteY2" fmla="*/ 6858002 h 6858002"/>
              <a:gd name="connsiteX3" fmla="*/ 0 w 5435788"/>
              <a:gd name="connsiteY3" fmla="*/ 6858002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35788" h="6858002">
                <a:moveTo>
                  <a:pt x="2130130" y="0"/>
                </a:moveTo>
                <a:lnTo>
                  <a:pt x="5435788" y="0"/>
                </a:lnTo>
                <a:lnTo>
                  <a:pt x="5435788" y="6858002"/>
                </a:lnTo>
                <a:lnTo>
                  <a:pt x="0" y="6858002"/>
                </a:lnTo>
                <a:close/>
              </a:path>
            </a:pathLst>
          </a:custGeom>
        </p:spPr>
        <p:txBody>
          <a:bodyPr wrap="square" lIns="68580" tIns="34290" rIns="68580" bIns="34290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5000"/>
    </mc:Choice>
    <mc:Fallback>
      <p:transition spd="slow" advTm="500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gradFill>
            <a:gsLst>
              <a:gs pos="31000">
                <a:schemeClr val="accent1">
                  <a:lumMod val="5000"/>
                  <a:lumOff val="95000"/>
                  <a:alpha val="1900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</p:cSld>
  <p:clrMapOvr>
    <a:masterClrMapping/>
  </p:clrMapOvr>
  <p:transition advClick="0" advTm="1000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24417" y="1196975"/>
            <a:ext cx="10943167" cy="1082675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noProof="0" smtClean="0"/>
              <a:t>Click to edit Master title style</a:t>
            </a:r>
            <a:endParaRPr lang="en-US" altLang="zh-CN" noProof="0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26533" y="2422525"/>
            <a:ext cx="10949517" cy="1752600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noProof="0" smtClean="0"/>
              <a:t>Click to edit Master subtitle style</a:t>
            </a:r>
            <a:endParaRPr lang="en-US" altLang="zh-CN" noProof="0" smtClean="0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 dirty="0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endParaRPr lang="en-US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endParaRPr lang="en-US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174750"/>
            <a:ext cx="53848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174750"/>
            <a:ext cx="53848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7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7" y="2505075"/>
            <a:ext cx="51583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endParaRPr lang="en-US"/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endParaRPr lang="en-US"/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endParaRPr lang="en-US"/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endParaRPr lang="en-US"/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 dirty="0"/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endParaRPr lang="en-US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endParaRPr lang="en-US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90500"/>
            <a:ext cx="2743200" cy="59372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90500"/>
            <a:ext cx="8026400" cy="59372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-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3.xml"/><Relationship Id="rId20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1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7.xml"/><Relationship Id="rId8" Type="http://schemas.openxmlformats.org/officeDocument/2006/relationships/slideLayout" Target="../slideLayouts/slideLayout26.xml"/><Relationship Id="rId7" Type="http://schemas.openxmlformats.org/officeDocument/2006/relationships/slideLayout" Target="../slideLayouts/slideLayout25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4" Type="http://schemas.openxmlformats.org/officeDocument/2006/relationships/theme" Target="../theme/theme2.xml"/><Relationship Id="rId13" Type="http://schemas.openxmlformats.org/officeDocument/2006/relationships/tags" Target="../tags/tag4.xml"/><Relationship Id="rId12" Type="http://schemas.openxmlformats.org/officeDocument/2006/relationships/image" Target="../media/image5.jpeg"/><Relationship Id="rId11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2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Arial" panose="020B0604020202020204" pitchFamily="34" charset="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609600" y="190500"/>
            <a:ext cx="10972800" cy="5826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sp>
        <p:nvSpPr>
          <p:cNvPr id="1028" name="Rectangle 4"/>
          <p:cNvSpPr>
            <a:spLocks noGrp="1"/>
          </p:cNvSpPr>
          <p:nvPr>
            <p:ph type="body" idx="1"/>
          </p:nvPr>
        </p:nvSpPr>
        <p:spPr>
          <a:xfrm>
            <a:off x="609600" y="1174750"/>
            <a:ext cx="10972800" cy="4953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5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ea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tags" Target="../tags/tag5.xml"/><Relationship Id="rId1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1472565" y="1584325"/>
            <a:ext cx="9417685" cy="3683635"/>
            <a:chOff x="3193" y="2998"/>
            <a:chExt cx="14831" cy="5801"/>
          </a:xfrm>
        </p:grpSpPr>
        <p:sp>
          <p:nvSpPr>
            <p:cNvPr id="31" name="文本框 30"/>
            <p:cNvSpPr txBox="1"/>
            <p:nvPr/>
          </p:nvSpPr>
          <p:spPr>
            <a:xfrm>
              <a:off x="3193" y="2998"/>
              <a:ext cx="14831" cy="580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noAutofit/>
            </a:bodyPr>
            <a:p>
              <a:pPr algn="just"/>
              <a:r>
                <a:rPr lang="ru-RU" altLang="en-US" sz="6000" dirty="0">
                  <a:solidFill>
                    <a:schemeClr val="tx1"/>
                  </a:solidFill>
                  <a:latin typeface="Times New Roman" panose="02020603050405020304" charset="0"/>
                  <a:ea typeface="Arial" panose="020B0604020202020204" pitchFamily="34" charset="0"/>
                  <a:cs typeface="Times New Roman" panose="02020603050405020304" charset="0"/>
                </a:rPr>
                <a:t>Семья - это родные друг другу люди, живущие вместе под одной крышей в одном доме</a:t>
              </a:r>
              <a:endParaRPr lang="ru-RU" altLang="en-US" sz="6000" dirty="0">
                <a:solidFill>
                  <a:schemeClr val="tx1"/>
                </a:solidFill>
                <a:latin typeface="Times New Roman" panose="02020603050405020304" charset="0"/>
                <a:ea typeface="Arial" panose="020B0604020202020204" pitchFamily="34" charset="0"/>
                <a:cs typeface="Times New Roman" panose="02020603050405020304" charset="0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682" y="6594"/>
              <a:ext cx="7583" cy="49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ctr">
                <a:lnSpc>
                  <a:spcPct val="120000"/>
                </a:lnSpc>
                <a:spcBef>
                  <a:spcPct val="20000"/>
                </a:spcBef>
              </a:pPr>
              <a:endParaRPr lang="en-US" altLang="zh-CN" sz="1200" dirty="0">
                <a:solidFill>
                  <a:srgbClr val="9FA3AC"/>
                </a:solidFill>
                <a:latin typeface="Arial" panose="020B0604020202020204" pitchFamily="34" charset="0"/>
                <a:ea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Изображение 3" descr="ivan-kupal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0"/>
            <a:ext cx="979678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Изображение 3" descr="оберег Цветок Папоротника значение-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495" y="0"/>
            <a:ext cx="11382375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edge/>
      </p:transition>
    </mc:Choice>
    <mc:Fallback>
      <p:transition spd="slow">
        <p:wedg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5" name="Изображение 2" descr="ng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609600" y="57785"/>
            <a:ext cx="4820285" cy="3210560"/>
          </a:xfrm>
          <a:prstGeom prst="rect">
            <a:avLst/>
          </a:prstGeom>
        </p:spPr>
      </p:pic>
      <p:pic>
        <p:nvPicPr>
          <p:cNvPr id="8" name="Изображение 1" descr="main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6425" y="3429000"/>
            <a:ext cx="4834890" cy="3223895"/>
          </a:xfrm>
          <a:prstGeom prst="rect">
            <a:avLst/>
          </a:prstGeom>
        </p:spPr>
      </p:pic>
      <p:sp>
        <p:nvSpPr>
          <p:cNvPr id="10" name="Текстовое поле 9"/>
          <p:cNvSpPr txBox="1"/>
          <p:nvPr/>
        </p:nvSpPr>
        <p:spPr>
          <a:xfrm>
            <a:off x="6675120" y="773430"/>
            <a:ext cx="490728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ru-RU" altLang="en-US" sz="4000" b="1">
                <a:latin typeface="Times New Roman" panose="02020603050405020304" charset="0"/>
                <a:cs typeface="Times New Roman" panose="02020603050405020304" charset="0"/>
              </a:rPr>
              <a:t>В России начало года 1 января</a:t>
            </a:r>
            <a:endParaRPr lang="ru-RU" altLang="en-US" sz="40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1" name="Текстовое поле 10"/>
          <p:cNvSpPr txBox="1"/>
          <p:nvPr/>
        </p:nvSpPr>
        <p:spPr>
          <a:xfrm>
            <a:off x="6600190" y="3705225"/>
            <a:ext cx="495046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ru-RU" altLang="en-US" sz="4000" b="1">
                <a:latin typeface="Times New Roman" panose="02020603050405020304" charset="0"/>
                <a:cs typeface="Times New Roman" panose="02020603050405020304" charset="0"/>
              </a:rPr>
              <a:t>Прощание с зимой и веселая встреча весны</a:t>
            </a:r>
            <a:endParaRPr lang="ru-RU" altLang="en-US" sz="40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 flipV="1">
            <a:off x="5546725" y="1447165"/>
            <a:ext cx="1009650" cy="10795"/>
          </a:xfrm>
          <a:prstGeom prst="straightConnector1">
            <a:avLst/>
          </a:prstGeom>
          <a:ln w="31750" cap="rnd">
            <a:solidFill>
              <a:prstClr val="black"/>
            </a:solidFill>
            <a:round/>
            <a:headEnd type="arrow" w="med" len="med"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5525135" y="4345940"/>
            <a:ext cx="1031240" cy="0"/>
          </a:xfrm>
          <a:prstGeom prst="straightConnector1">
            <a:avLst/>
          </a:prstGeom>
          <a:ln w="31750" cap="rnd">
            <a:solidFill>
              <a:prstClr val="black"/>
            </a:solidFill>
            <a:round/>
            <a:headEnd type="arrow" w="med" len="med"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5" name="Изображение 4" descr="ivan-kupala-kostyor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977265" y="0"/>
            <a:ext cx="4976495" cy="3314700"/>
          </a:xfrm>
          <a:prstGeom prst="rect">
            <a:avLst/>
          </a:prstGeom>
        </p:spPr>
      </p:pic>
      <p:pic>
        <p:nvPicPr>
          <p:cNvPr id="6" name="Изображение 5" descr="file34525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965835" y="3429000"/>
            <a:ext cx="4977130" cy="3319780"/>
          </a:xfrm>
          <a:prstGeom prst="rect">
            <a:avLst/>
          </a:prstGeom>
        </p:spPr>
      </p:pic>
      <p:sp>
        <p:nvSpPr>
          <p:cNvPr id="8" name="Текстовое поле 7"/>
          <p:cNvSpPr txBox="1"/>
          <p:nvPr/>
        </p:nvSpPr>
        <p:spPr>
          <a:xfrm>
            <a:off x="7011670" y="567690"/>
            <a:ext cx="47117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ru-RU" altLang="en-US" sz="4000" b="1">
                <a:latin typeface="Times New Roman" panose="02020603050405020304" charset="0"/>
                <a:cs typeface="Times New Roman" panose="02020603050405020304" charset="0"/>
              </a:rPr>
              <a:t>Этот праздник отмечается 7 июля</a:t>
            </a:r>
            <a:endParaRPr lang="ru-RU" altLang="en-US" sz="40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9" name="Текстовое поле 8"/>
          <p:cNvSpPr txBox="1"/>
          <p:nvPr/>
        </p:nvSpPr>
        <p:spPr>
          <a:xfrm>
            <a:off x="7098030" y="4107180"/>
            <a:ext cx="48850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ru-RU" altLang="en-US" sz="4000" b="1">
                <a:latin typeface="Times New Roman" panose="02020603050405020304" charset="0"/>
                <a:cs typeface="Times New Roman" panose="02020603050405020304" charset="0"/>
              </a:rPr>
              <a:t>«Христос Воскрес!»</a:t>
            </a:r>
            <a:endParaRPr lang="ru-RU" altLang="en-US" sz="40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flipV="1">
            <a:off x="6100445" y="1153795"/>
            <a:ext cx="847090" cy="10795"/>
          </a:xfrm>
          <a:prstGeom prst="straightConnector1">
            <a:avLst/>
          </a:prstGeom>
          <a:ln w="31750" cap="rnd">
            <a:solidFill>
              <a:prstClr val="black"/>
            </a:solidFill>
            <a:round/>
            <a:headEnd type="arrow" w="med" len="med"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6068060" y="4476115"/>
            <a:ext cx="933450" cy="0"/>
          </a:xfrm>
          <a:prstGeom prst="straightConnector1">
            <a:avLst/>
          </a:prstGeom>
          <a:ln w="31750" cap="rnd">
            <a:solidFill>
              <a:prstClr val="black"/>
            </a:solidFill>
            <a:round/>
            <a:headEnd type="arrow" w="med" len="med"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sz="half" idx="1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4" name="Замещающее содержимое 3"/>
          <p:cNvSpPr>
            <a:spLocks noGrp="1"/>
          </p:cNvSpPr>
          <p:nvPr>
            <p:ph sz="half" idx="2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5" name="Изображение 4" descr="kartinki-schastlivoj-semi-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7905" y="0"/>
            <a:ext cx="10292080" cy="68592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edge/>
      </p:transition>
    </mc:Choice>
    <mc:Fallback>
      <p:transition spd="slow">
        <p:wedg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609600" y="772795"/>
            <a:ext cx="10972800" cy="5354955"/>
          </a:xfrm>
        </p:spPr>
        <p:txBody>
          <a:bodyPr/>
          <a:p>
            <a:pPr algn="ctr"/>
            <a:r>
              <a:rPr lang="ru-RU" altLang="en-US" sz="4800" b="1">
                <a:latin typeface="Times New Roman" panose="02020603050405020304" charset="0"/>
                <a:cs typeface="Times New Roman" panose="02020603050405020304" charset="0"/>
              </a:rPr>
              <a:t>«Наша дружная семья. Семейные традиции»</a:t>
            </a:r>
            <a:endParaRPr lang="ru-RU" altLang="en-US" sz="48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4" name="Изображение 3" descr="51fc3e60-645d-54a0-b47d-a0abb7dfa0c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46830" y="2364105"/>
            <a:ext cx="4859020" cy="4397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altLang="en-US" b="1">
                <a:latin typeface="Times New Roman" panose="02020603050405020304" charset="0"/>
                <a:cs typeface="Times New Roman" panose="02020603050405020304" charset="0"/>
              </a:rPr>
              <a:t>Правила поведения в группе:</a:t>
            </a:r>
            <a:endParaRPr lang="ru-RU" altLang="en-US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609600" y="961390"/>
            <a:ext cx="10972800" cy="5166360"/>
          </a:xfrm>
        </p:spPr>
        <p:txBody>
          <a:bodyPr/>
          <a:p>
            <a:pPr marL="0" indent="0">
              <a:buNone/>
            </a:pPr>
            <a:r>
              <a:rPr lang="ru-RU" altLang="en-US"/>
              <a:t>1. Работайте дружно – вы одна команда.</a:t>
            </a:r>
            <a:endParaRPr lang="ru-RU" altLang="en-US"/>
          </a:p>
          <a:p>
            <a:pPr marL="0" indent="0">
              <a:buNone/>
            </a:pPr>
            <a:r>
              <a:rPr lang="ru-RU" altLang="en-US"/>
              <a:t>2. Принимайте активное участие в работе своей</a:t>
            </a:r>
            <a:endParaRPr lang="ru-RU" altLang="en-US"/>
          </a:p>
          <a:p>
            <a:pPr marL="0" indent="0">
              <a:buNone/>
            </a:pPr>
            <a:r>
              <a:rPr lang="ru-RU" altLang="en-US"/>
              <a:t>группы.</a:t>
            </a:r>
            <a:endParaRPr lang="ru-RU" altLang="en-US"/>
          </a:p>
          <a:p>
            <a:pPr marL="0" indent="0">
              <a:buNone/>
            </a:pPr>
            <a:r>
              <a:rPr lang="ru-RU" altLang="en-US"/>
              <a:t>3. Не бойтесь высказывать своё мнение.</a:t>
            </a:r>
            <a:endParaRPr lang="ru-RU" altLang="en-US"/>
          </a:p>
          <a:p>
            <a:pPr marL="0" indent="0">
              <a:buNone/>
            </a:pPr>
            <a:r>
              <a:rPr lang="ru-RU" altLang="en-US"/>
              <a:t>4. Работайте тихо, не старайтесь всех перекричать.</a:t>
            </a:r>
            <a:endParaRPr lang="ru-RU" altLang="en-US"/>
          </a:p>
          <a:p>
            <a:pPr marL="0" indent="0">
              <a:buNone/>
            </a:pPr>
            <a:r>
              <a:rPr lang="ru-RU" altLang="en-US"/>
              <a:t>Уважайте мнение других членов группы.</a:t>
            </a:r>
            <a:endParaRPr lang="ru-RU" altLang="en-US"/>
          </a:p>
          <a:p>
            <a:pPr marL="0" indent="0">
              <a:buNone/>
            </a:pPr>
            <a:r>
              <a:rPr lang="ru-RU" altLang="en-US"/>
              <a:t>5. Думайте сами, а не рассчитывайте на других.</a:t>
            </a:r>
            <a:endParaRPr lang="ru-RU" altLang="en-US"/>
          </a:p>
          <a:p>
            <a:pPr marL="0" indent="0">
              <a:buNone/>
            </a:pPr>
            <a:r>
              <a:rPr lang="ru-RU" altLang="en-US"/>
              <a:t>6. В случае неправильного ответа группы не вините</a:t>
            </a:r>
            <a:endParaRPr lang="ru-RU" altLang="en-US"/>
          </a:p>
          <a:p>
            <a:pPr marL="0" indent="0">
              <a:buNone/>
            </a:pPr>
            <a:r>
              <a:rPr lang="ru-RU" altLang="en-US"/>
              <a:t>никого, отвечайте за себя. Помните, что каждый</a:t>
            </a:r>
            <a:endParaRPr lang="ru-RU" altLang="en-US"/>
          </a:p>
          <a:p>
            <a:pPr marL="0" indent="0">
              <a:buNone/>
            </a:pPr>
            <a:r>
              <a:rPr lang="ru-RU" altLang="en-US"/>
              <a:t>человек имеет право на ошибку.</a:t>
            </a:r>
            <a:endParaRPr lang="ru-RU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Изображение 3" descr="1638986259_44-almode-ru-p-krasivie-novogodnie-kartinki-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0" y="456565"/>
            <a:ext cx="6075680" cy="4041140"/>
          </a:xfrm>
          <a:prstGeom prst="rect">
            <a:avLst/>
          </a:prstGeom>
        </p:spPr>
      </p:pic>
      <p:pic>
        <p:nvPicPr>
          <p:cNvPr id="5" name="Изображение 4" descr="ho861p7qnhayn6r87urp6btesrpsn0i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" y="2489835"/>
            <a:ext cx="5951220" cy="39401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Изображение 3" descr="krasivye-novogodnie-fotografii-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3315" y="0"/>
            <a:ext cx="1027684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newsflash/>
      </p:transition>
    </mc:Choice>
    <mc:Fallback>
      <p:transition spd="med">
        <p:newsflash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Изображение 3" descr="ffe6315930447d0f03ee48c22695d21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27320" y="0"/>
            <a:ext cx="6964680" cy="4505960"/>
          </a:xfrm>
          <a:prstGeom prst="rect">
            <a:avLst/>
          </a:prstGeom>
        </p:spPr>
      </p:pic>
      <p:pic>
        <p:nvPicPr>
          <p:cNvPr id="5" name="Изображение 4" descr="38685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45080"/>
            <a:ext cx="6497955" cy="43129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Изображение 3" descr="maslenica-kartinki-cover-4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9465" y="0"/>
            <a:ext cx="10287635" cy="68586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heel spokes="8"/>
      </p:transition>
    </mc:Choice>
    <mc:Fallback>
      <p:transition spd="slow">
        <p:wheel spokes="8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Изображение 3" descr="5862ea2685ffd0a18b80c9b56c3e271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32475" y="300355"/>
            <a:ext cx="6088380" cy="6088380"/>
          </a:xfrm>
          <a:prstGeom prst="rect">
            <a:avLst/>
          </a:prstGeom>
        </p:spPr>
      </p:pic>
      <p:pic>
        <p:nvPicPr>
          <p:cNvPr id="5" name="Изображение 4" descr="Aoh60KY9c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5753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Изображение 3" descr="1662036043_2-klubmama-ru-p-den-ivana-kupala-podelki-foto-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6805" y="0"/>
            <a:ext cx="10278745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6.xml><?xml version="1.0" encoding="utf-8"?>
<p:tagLst xmlns:p="http://schemas.openxmlformats.org/presentationml/2006/main">
  <p:tag name="KSO_WM_DOC_GUID" val="{7d311b73-f9d3-4b91-b6f8-c98d9cfd796f}"/>
</p:tagLst>
</file>

<file path=ppt/theme/theme1.xml><?xml version="1.0" encoding="utf-8"?>
<a:theme xmlns:a="http://schemas.openxmlformats.org/drawingml/2006/main" name="Office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自定义 1">
      <a:majorFont>
        <a:latin typeface="Arial"/>
        <a:ea typeface="Arial"/>
        <a:cs typeface=""/>
      </a:majorFont>
      <a:minorFont>
        <a:latin typeface="Arial"/>
        <a:ea typeface="Ari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lue Waves">
  <a:themeElements>
    <a:clrScheme name="Blue Waves 13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66CC"/>
      </a:accent1>
      <a:accent2>
        <a:srgbClr val="3399FF"/>
      </a:accent2>
      <a:accent3>
        <a:srgbClr val="FFFFFF"/>
      </a:accent3>
      <a:accent4>
        <a:srgbClr val="000000"/>
      </a:accent4>
      <a:accent5>
        <a:srgbClr val="AAB8E2"/>
      </a:accent5>
      <a:accent6>
        <a:srgbClr val="2D8AE7"/>
      </a:accent6>
      <a:hlink>
        <a:srgbClr val="CC3300"/>
      </a:hlink>
      <a:folHlink>
        <a:srgbClr val="996600"/>
      </a:folHlink>
    </a:clrScheme>
    <a:fontScheme name="Blue Waves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lnDef>
  </a:objectDefaults>
  <a:extraClrSchemeLst>
    <a:extraClrScheme>
      <a:clrScheme name="Blue Wave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Wave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Wave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Wave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Wave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Wave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13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66CC"/>
        </a:accent1>
        <a:accent2>
          <a:srgbClr val="3399FF"/>
        </a:accent2>
        <a:accent3>
          <a:srgbClr val="FFFFFF"/>
        </a:accent3>
        <a:accent4>
          <a:srgbClr val="000000"/>
        </a:accent4>
        <a:accent5>
          <a:srgbClr val="AAB8E2"/>
        </a:accent5>
        <a:accent6>
          <a:srgbClr val="2D8AE7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Arial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Arial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Arial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Arial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650</Words>
  <Application>WPS Presentation</Application>
  <PresentationFormat>宽屏</PresentationFormat>
  <Paragraphs>25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2" baseType="lpstr">
      <vt:lpstr>Arial</vt:lpstr>
      <vt:lpstr>SimSun</vt:lpstr>
      <vt:lpstr>Wingdings</vt:lpstr>
      <vt:lpstr>Times New Roman</vt:lpstr>
      <vt:lpstr>Microsoft YaHei</vt:lpstr>
      <vt:lpstr>Arial Unicode MS</vt:lpstr>
      <vt:lpstr>Office Theme</vt:lpstr>
      <vt:lpstr>Blue Waves</vt:lpstr>
      <vt:lpstr>PowerPoint 演示文稿</vt:lpstr>
      <vt:lpstr>PowerPoint 演示文稿</vt:lpstr>
      <vt:lpstr>Правила поведения в группе: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slyus</cp:lastModifiedBy>
  <cp:revision>1301</cp:revision>
  <dcterms:created xsi:type="dcterms:W3CDTF">2018-03-01T02:03:00Z</dcterms:created>
  <dcterms:modified xsi:type="dcterms:W3CDTF">2024-03-04T15:18:59Z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1049-12.2.0.13489</vt:lpwstr>
  </property>
  <property fmtid="{D5CDD505-2E9C-101B-9397-08002B2CF9AE}" pid="3" name="KSORubyTemplateID">
    <vt:lpwstr>2</vt:lpwstr>
  </property>
  <property fmtid="{D5CDD505-2E9C-101B-9397-08002B2CF9AE}" pid="4" name="ICV">
    <vt:lpwstr>2D31035F25274F7D83B92D2141745583_11</vt:lpwstr>
  </property>
</Properties>
</file>