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5" r:id="rId9"/>
    <p:sldId id="26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258BFA3-ACA0-4D84-9D16-6920A969FEFC}">
          <p14:sldIdLst>
            <p14:sldId id="256"/>
          </p14:sldIdLst>
        </p14:section>
        <p14:section name="Раздел без заголовка" id="{FB704EC0-BC35-4A5C-B108-57C522CE7EC0}">
          <p14:sldIdLst>
            <p14:sldId id="258"/>
            <p14:sldId id="259"/>
            <p14:sldId id="260"/>
            <p14:sldId id="261"/>
            <p14:sldId id="262"/>
            <p14:sldId id="263"/>
            <p14:sldId id="265"/>
            <p14:sldId id="26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904A5-2BCE-41CB-BA14-6F11A8C10626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928F8-F883-468E-AA52-37FB66AC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8194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904A5-2BCE-41CB-BA14-6F11A8C10626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928F8-F883-468E-AA52-37FB66AC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8904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904A5-2BCE-41CB-BA14-6F11A8C10626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928F8-F883-468E-AA52-37FB66AC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0653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904A5-2BCE-41CB-BA14-6F11A8C10626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928F8-F883-468E-AA52-37FB66AC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2231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904A5-2BCE-41CB-BA14-6F11A8C10626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928F8-F883-468E-AA52-37FB66AC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5788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904A5-2BCE-41CB-BA14-6F11A8C10626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928F8-F883-468E-AA52-37FB66AC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9125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904A5-2BCE-41CB-BA14-6F11A8C10626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928F8-F883-468E-AA52-37FB66AC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62813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904A5-2BCE-41CB-BA14-6F11A8C10626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928F8-F883-468E-AA52-37FB66AC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145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904A5-2BCE-41CB-BA14-6F11A8C10626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928F8-F883-468E-AA52-37FB66AC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0065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904A5-2BCE-41CB-BA14-6F11A8C10626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928F8-F883-468E-AA52-37FB66AC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966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904A5-2BCE-41CB-BA14-6F11A8C10626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928F8-F883-468E-AA52-37FB66AC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2107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904A5-2BCE-41CB-BA14-6F11A8C10626}" type="datetimeFigureOut">
              <a:rPr lang="ru-RU" smtClean="0"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928F8-F883-468E-AA52-37FB66AC4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0923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56514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86000" y="29673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В слове</a:t>
            </a:r>
          </a:p>
          <a:p>
            <a:r>
              <a:rPr lang="ru-RU" dirty="0"/>
              <a:t>математика</a:t>
            </a:r>
          </a:p>
          <a:p>
            <a:r>
              <a:rPr lang="ru-RU" dirty="0"/>
              <a:t>  10 букв</a:t>
            </a:r>
          </a:p>
        </p:txBody>
      </p:sp>
    </p:spTree>
    <p:extLst>
      <p:ext uri="{BB962C8B-B14F-4D97-AF65-F5344CB8AC3E}">
        <p14:creationId xmlns:p14="http://schemas.microsoft.com/office/powerpoint/2010/main" val="1769022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53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560" y="-37820"/>
            <a:ext cx="9179559" cy="6884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7590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2452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4011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8526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317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7641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3121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742803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6</Words>
  <Application>Microsoft Office PowerPoint</Application>
  <PresentationFormat>Экран (4:3)</PresentationFormat>
  <Paragraphs>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Алексеевская СОШ №2</dc:creator>
  <cp:lastModifiedBy>Алексеевская СОШ №2</cp:lastModifiedBy>
  <cp:revision>7</cp:revision>
  <dcterms:created xsi:type="dcterms:W3CDTF">2020-11-24T10:00:37Z</dcterms:created>
  <dcterms:modified xsi:type="dcterms:W3CDTF">2020-12-04T14:33:48Z</dcterms:modified>
</cp:coreProperties>
</file>