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9"/>
  </p:handoutMasterIdLst>
  <p:sldIdLst>
    <p:sldId id="256" r:id="rId2"/>
    <p:sldId id="260" r:id="rId3"/>
    <p:sldId id="258" r:id="rId4"/>
    <p:sldId id="259" r:id="rId5"/>
    <p:sldId id="261" r:id="rId6"/>
    <p:sldId id="262" r:id="rId7"/>
    <p:sldId id="264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AFA"/>
    <a:srgbClr val="FF0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86380" autoAdjust="0"/>
  </p:normalViewPr>
  <p:slideViewPr>
    <p:cSldViewPr snapToGrid="0">
      <p:cViewPr varScale="1">
        <p:scale>
          <a:sx n="92" d="100"/>
          <a:sy n="92" d="100"/>
        </p:scale>
        <p:origin x="-96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1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282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8D0DF-48D5-4684-8096-31748A7D21F7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2C423-004B-4D5F-AD3F-0D2C021461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11205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</p:pic>
      <p:sp>
        <p:nvSpPr>
          <p:cNvPr id="29" name="Заголовок 1"/>
          <p:cNvSpPr txBox="1">
            <a:spLocks/>
          </p:cNvSpPr>
          <p:nvPr/>
        </p:nvSpPr>
        <p:spPr>
          <a:xfrm>
            <a:off x="5421085" y="2899954"/>
            <a:ext cx="3553097" cy="216843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spc="5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Зарубежные сказки</a:t>
            </a:r>
          </a:p>
          <a:p>
            <a:r>
              <a:rPr lang="ru-RU" sz="2400" b="1" spc="5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 животных</a:t>
            </a:r>
          </a:p>
          <a:p>
            <a:r>
              <a:rPr lang="ru-RU" sz="2400" b="1" spc="50" dirty="0" err="1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Джоэль</a:t>
            </a:r>
            <a:r>
              <a:rPr lang="ru-RU" sz="2400" b="1" spc="5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Харрис  </a:t>
            </a:r>
          </a:p>
          <a:p>
            <a:r>
              <a:rPr lang="ru-RU" sz="2400" b="1" spc="5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"Почему у Братца Опоссума голый хвост"</a:t>
            </a:r>
            <a:endParaRPr lang="ru-RU" sz="6000" b="1" spc="50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30" name="Подзаголовок 2"/>
          <p:cNvSpPr txBox="1">
            <a:spLocks/>
          </p:cNvSpPr>
          <p:nvPr/>
        </p:nvSpPr>
        <p:spPr>
          <a:xfrm>
            <a:off x="3892731" y="5342709"/>
            <a:ext cx="4781006" cy="12540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 smtClean="0">
                <a:ln w="12700">
                  <a:noFill/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начальных классов </a:t>
            </a:r>
          </a:p>
          <a:p>
            <a:r>
              <a:rPr lang="ru-RU" sz="2000" dirty="0" smtClean="0">
                <a:ln w="12700">
                  <a:noFill/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МОБУ СОШ №12 г.Сочи</a:t>
            </a:r>
          </a:p>
          <a:p>
            <a:r>
              <a:rPr lang="ru-RU" sz="2000" dirty="0" err="1" smtClean="0">
                <a:ln w="12700">
                  <a:noFill/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Шрамкова</a:t>
            </a:r>
            <a:r>
              <a:rPr lang="ru-RU" sz="2000" dirty="0" smtClean="0">
                <a:ln w="12700">
                  <a:noFill/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Ирина Валерьевна </a:t>
            </a:r>
            <a:endParaRPr lang="ru-RU" sz="2000" dirty="0">
              <a:ln w="12700">
                <a:noFill/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0926" y="312874"/>
            <a:ext cx="4361361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СКАЗКИ</a:t>
            </a:r>
            <a:endParaRPr lang="ru-RU" b="1" dirty="0">
              <a:solidFill>
                <a:srgbClr val="C00000"/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4846321" y="1502229"/>
            <a:ext cx="914399" cy="147610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6400800" y="1489166"/>
            <a:ext cx="940526" cy="154141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4650379" y="1658983"/>
            <a:ext cx="1201781" cy="28738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5617029" y="1698171"/>
            <a:ext cx="431074" cy="327877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6230983" y="1711234"/>
            <a:ext cx="561702" cy="360534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403565" y="3004456"/>
            <a:ext cx="21553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авторские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31874" y="3317966"/>
            <a:ext cx="18679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народные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34194" y="4415246"/>
            <a:ext cx="20769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волшебные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853543" y="5303520"/>
            <a:ext cx="20247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бытовые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52606" y="5342709"/>
            <a:ext cx="2769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сказки о животных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biblioteka.nichost.ru/upload-files/news/Xappi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78063" y="496389"/>
            <a:ext cx="2928958" cy="3657600"/>
          </a:xfrm>
          <a:prstGeom prst="rect">
            <a:avLst/>
          </a:prstGeom>
          <a:noFill/>
        </p:spPr>
      </p:pic>
      <p:pic>
        <p:nvPicPr>
          <p:cNvPr id="3" name="Picture 2" descr="http://www.e-reading.life/illustrations/97/97080-i_0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3997234"/>
            <a:ext cx="7166632" cy="235131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445829" y="2351314"/>
            <a:ext cx="14630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Джоэль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Харрис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otografii possumov i opossumov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1371599" y="3923959"/>
            <a:ext cx="3135085" cy="19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672047" y="3030583"/>
            <a:ext cx="17875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Братец Опоссум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5" name="Рисунок 4" descr="http://www.art-see.ru/662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03966" y="3840480"/>
            <a:ext cx="3174274" cy="1972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773783" y="3095897"/>
            <a:ext cx="24950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Братец Кролик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7" name="Рисунок 6" descr="https://w-dog.ru/wallpapers/5/7/36252358448385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8046" y="1097280"/>
            <a:ext cx="3122023" cy="1959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415246" y="496389"/>
            <a:ext cx="27954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Братец Медведь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71896" y="0"/>
            <a:ext cx="7886700" cy="1168175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Герои</a:t>
            </a:r>
            <a:endParaRPr lang="ru-RU" sz="2800" b="1" dirty="0">
              <a:solidFill>
                <a:srgbClr val="C00000"/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1449977" y="1005840"/>
            <a:ext cx="705394" cy="186798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1645920" y="1123406"/>
            <a:ext cx="3487783" cy="224681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1776549" y="653143"/>
            <a:ext cx="2233748" cy="2090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5794" y="2011680"/>
            <a:ext cx="46732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Признаки сказки о животных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H="1">
            <a:off x="3034145" y="2913017"/>
            <a:ext cx="741022" cy="70539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2060071" y="3618410"/>
            <a:ext cx="16388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Герои-</a:t>
            </a:r>
          </a:p>
          <a:p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Животные.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5636919" y="2756262"/>
            <a:ext cx="0" cy="71845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036424" y="3683726"/>
            <a:ext cx="284770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Ведут себя 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 люди.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Разговаривают.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Совершают поступки.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7053942" y="2847703"/>
            <a:ext cx="645722" cy="62701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962503" y="3749040"/>
            <a:ext cx="218149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примере поступков 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животных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объясняется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что хорошо, 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 что плох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3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3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3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3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                                         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Черты характера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Русские сказки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981347" cy="3684588"/>
          </a:xfrm>
        </p:spPr>
        <p:txBody>
          <a:bodyPr/>
          <a:lstStyle/>
          <a:p>
            <a:endParaRPr lang="ru-RU" dirty="0" smtClean="0"/>
          </a:p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Заяц—трус</a:t>
            </a:r>
          </a:p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Лиса - хитрая</a:t>
            </a:r>
            <a:endParaRPr lang="ru-RU" sz="28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Волк- злой или вернейший друг</a:t>
            </a:r>
          </a:p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Медведь- сильный, неуклюжий, нерасторопный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Зарубежные</a:t>
            </a:r>
            <a:r>
              <a:rPr lang="ru-RU" dirty="0" smtClean="0"/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сказки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endParaRPr lang="ru-RU" dirty="0" smtClean="0"/>
          </a:p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Братец Кролик -хитрец и проказник</a:t>
            </a:r>
          </a:p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Братец Медведь -ловок, быстр и силен</a:t>
            </a:r>
          </a:p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Братец </a:t>
            </a:r>
            <a:r>
              <a:rPr lang="ru-RU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Лис-неудачливый</a:t>
            </a:r>
            <a:endParaRPr lang="ru-RU" sz="28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Братец </a:t>
            </a:r>
            <a:r>
              <a:rPr lang="ru-RU" sz="28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Опоссум-ленивый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5794" y="2011680"/>
            <a:ext cx="46732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Признаки сказки о животных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 стрелкой 3"/>
          <p:cNvCxnSpPr>
            <a:endCxn id="5" idx="0"/>
          </p:cNvCxnSpPr>
          <p:nvPr/>
        </p:nvCxnSpPr>
        <p:spPr>
          <a:xfrm flipH="1">
            <a:off x="3004670" y="2913017"/>
            <a:ext cx="770497" cy="7053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2063931" y="3618411"/>
            <a:ext cx="188147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Герои-</a:t>
            </a:r>
          </a:p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Животные.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5643154" y="2795451"/>
            <a:ext cx="0" cy="67926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036424" y="3683726"/>
            <a:ext cx="284770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Ведут себя </a:t>
            </a:r>
          </a:p>
          <a:p>
            <a:pPr algn="ctr"/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 люди.</a:t>
            </a:r>
          </a:p>
          <a:p>
            <a:pPr algn="ctr"/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Разговаривают.</a:t>
            </a:r>
          </a:p>
          <a:p>
            <a:pPr algn="ctr"/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Совершают поступки.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7053943" y="2847703"/>
            <a:ext cx="656112" cy="9013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962503" y="3749040"/>
            <a:ext cx="218149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примере поступков 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животных</a:t>
            </a:r>
          </a:p>
          <a:p>
            <a:pPr algn="ctr"/>
            <a:r>
              <a:rPr lang="ru-RU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обЪясняется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что хорошо, 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 что плох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flipV="1">
            <a:off x="5226627" y="1246909"/>
            <a:ext cx="233648" cy="8431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872446" y="418011"/>
            <a:ext cx="36053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Хитрец и проказник-главный герой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3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3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3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</TotalTime>
  <Words>149</Words>
  <Application>Microsoft Office PowerPoint</Application>
  <PresentationFormat>Экран (4:3)</PresentationFormat>
  <Paragraphs>56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СКАЗКИ</vt:lpstr>
      <vt:lpstr>Презентация PowerPoint</vt:lpstr>
      <vt:lpstr>Герои</vt:lpstr>
      <vt:lpstr>Презентация PowerPoint</vt:lpstr>
      <vt:lpstr>                                         Черты характера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И. В. Шрамкова</dc:creator>
  <cp:lastModifiedBy>user</cp:lastModifiedBy>
  <cp:revision>15</cp:revision>
  <dcterms:created xsi:type="dcterms:W3CDTF">2014-11-21T11:00:06Z</dcterms:created>
  <dcterms:modified xsi:type="dcterms:W3CDTF">2021-01-22T18:34:42Z</dcterms:modified>
</cp:coreProperties>
</file>