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7EBB5-F3BC-4A77-B396-9EB622B7637C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8628C-EBC5-4DB4-8591-1E88F2036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378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624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52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086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3379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512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6882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0231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216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000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544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793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260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206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738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116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609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895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alpha val="0"/>
                <a:lumMod val="47000"/>
                <a:lumOff val="53000"/>
              </a:schemeClr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DAD8C77-27AD-46DB-9B1D-9181A7CF57DA}" type="datetimeFigureOut">
              <a:rPr lang="ru-RU" smtClean="0"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4414A4E-5530-4EEC-AC2B-001639115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83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343982" y="6353175"/>
            <a:ext cx="1981200" cy="5048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десятичная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70010" y="6605587"/>
            <a:ext cx="1981200" cy="5048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378686" y="6442622"/>
            <a:ext cx="1981200" cy="5048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десятичных дробей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70734" y="6353175"/>
            <a:ext cx="1981200" cy="5048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точкой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286875" y="5577609"/>
            <a:ext cx="1981200" cy="5048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Современную запись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665330"/>
              </p:ext>
            </p:extLst>
          </p:nvPr>
        </p:nvGraphicFramePr>
        <p:xfrm>
          <a:off x="351781" y="281916"/>
          <a:ext cx="11770645" cy="57011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72329">
                  <a:extLst>
                    <a:ext uri="{9D8B030D-6E8A-4147-A177-3AD203B41FA5}">
                      <a16:colId xmlns:a16="http://schemas.microsoft.com/office/drawing/2014/main" val="2499406146"/>
                    </a:ext>
                  </a:extLst>
                </a:gridCol>
                <a:gridCol w="3698316">
                  <a:extLst>
                    <a:ext uri="{9D8B030D-6E8A-4147-A177-3AD203B41FA5}">
                      <a16:colId xmlns:a16="http://schemas.microsoft.com/office/drawing/2014/main" val="2503306258"/>
                    </a:ext>
                  </a:extLst>
                </a:gridCol>
              </a:tblGrid>
              <a:tr h="5701127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Азии уже во II в. до н.э. существовала  </a:t>
                      </a:r>
                      <a:r>
                        <a:rPr lang="ru-RU" sz="24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 длины.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Изобретателем     </a:t>
                      </a:r>
                      <a:r>
                        <a:rPr lang="ru-RU" sz="24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4125 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Европе считают С. </a:t>
                      </a: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Стевина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который в конце XVI в. заново их открыл. </a:t>
                      </a:r>
                      <a:r>
                        <a:rPr lang="ru-RU" sz="24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1617г. шотландский математик Джон Непер предложил отделять десятичные знаки от целого числа либо запятой, либо     </a:t>
                      </a:r>
                      <a:r>
                        <a:rPr lang="ru-RU" sz="24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703    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635   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десятичных дробей предложил Иоганн Кеплер.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u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 </a:t>
                      </a:r>
                      <a:r>
                        <a:rPr lang="ru-RU" sz="2400" u="sng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записи дробей впервые встречается в 1592г.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35" marR="5313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3,2*10= </a:t>
                      </a: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7,03*100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2,1*1000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4,125*1000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</a:t>
                      </a: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6,35*100=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35" marR="53135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2330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718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065705"/>
              </p:ext>
            </p:extLst>
          </p:nvPr>
        </p:nvGraphicFramePr>
        <p:xfrm>
          <a:off x="1306525" y="1083427"/>
          <a:ext cx="9248831" cy="42439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83547">
                  <a:extLst>
                    <a:ext uri="{9D8B030D-6E8A-4147-A177-3AD203B41FA5}">
                      <a16:colId xmlns:a16="http://schemas.microsoft.com/office/drawing/2014/main" val="396247523"/>
                    </a:ext>
                  </a:extLst>
                </a:gridCol>
                <a:gridCol w="4565284">
                  <a:extLst>
                    <a:ext uri="{9D8B030D-6E8A-4147-A177-3AD203B41FA5}">
                      <a16:colId xmlns:a16="http://schemas.microsoft.com/office/drawing/2014/main" val="2575595717"/>
                    </a:ext>
                  </a:extLst>
                </a:gridCol>
              </a:tblGrid>
              <a:tr h="4243947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123*0,1=12,3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123*0,01=1,23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123*0,001=0,123</a:t>
                      </a:r>
                      <a:endParaRPr lang="ru-RU" sz="3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12,3*0,1=1,23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12,3*0,01=0,123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12,3*0,001=0,0123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347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7406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1250" y="220726"/>
            <a:ext cx="4343400" cy="5858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вариант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12,36*10=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123,6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1,6*0,1=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0,16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9,78*0,01=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0,0978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0,02*100=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5,6*0,001=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0,0056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96126" y="-66591"/>
            <a:ext cx="4991100" cy="6145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вариант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13,56*10=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135,6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2,1*0,1=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0,21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8,97*0,01=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0,0897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0,03*100=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6,5*0,001=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0,0065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285556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343</TotalTime>
  <Words>112</Words>
  <Application>Microsoft Office PowerPoint</Application>
  <PresentationFormat>Широкоэкранный</PresentationFormat>
  <Paragraphs>34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16</cp:revision>
  <dcterms:created xsi:type="dcterms:W3CDTF">2019-03-15T12:37:42Z</dcterms:created>
  <dcterms:modified xsi:type="dcterms:W3CDTF">2019-03-16T11:15:13Z</dcterms:modified>
</cp:coreProperties>
</file>