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62" r:id="rId6"/>
    <p:sldId id="259" r:id="rId7"/>
    <p:sldId id="263" r:id="rId8"/>
    <p:sldId id="268" r:id="rId9"/>
    <p:sldId id="271" r:id="rId10"/>
    <p:sldId id="265" r:id="rId11"/>
    <p:sldId id="269" r:id="rId12"/>
    <p:sldId id="266" r:id="rId13"/>
    <p:sldId id="267" r:id="rId14"/>
    <p:sldId id="264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480" y="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BF05E-9125-45FD-ACA8-D4F17B8F4D4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570B1-233C-453F-BBF4-146728A85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675504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BF05E-9125-45FD-ACA8-D4F17B8F4D4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570B1-233C-453F-BBF4-146728A85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3031329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BF05E-9125-45FD-ACA8-D4F17B8F4D4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570B1-233C-453F-BBF4-146728A85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2496231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BF05E-9125-45FD-ACA8-D4F17B8F4D4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570B1-233C-453F-BBF4-146728A85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749523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BF05E-9125-45FD-ACA8-D4F17B8F4D4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570B1-233C-453F-BBF4-146728A85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293471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BF05E-9125-45FD-ACA8-D4F17B8F4D4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570B1-233C-453F-BBF4-146728A85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648040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BF05E-9125-45FD-ACA8-D4F17B8F4D4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570B1-233C-453F-BBF4-146728A85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16545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BF05E-9125-45FD-ACA8-D4F17B8F4D4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570B1-233C-453F-BBF4-146728A85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7280775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BF05E-9125-45FD-ACA8-D4F17B8F4D4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570B1-233C-453F-BBF4-146728A85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0310095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BF05E-9125-45FD-ACA8-D4F17B8F4D4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570B1-233C-453F-BBF4-146728A85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4733299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BF05E-9125-45FD-ACA8-D4F17B8F4D4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570B1-233C-453F-BBF4-146728A85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381348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ood" dir="t"/>
            </a:scene3d>
            <a:sp3d extrusionH="57150" prstMaterial="plastic">
              <a:bevelT w="38100" h="38100"/>
              <a:bevelB w="57150" h="38100" prst="artDeco"/>
            </a:sp3d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8BF05E-9125-45FD-ACA8-D4F17B8F4D4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570B1-233C-453F-BBF4-146728A85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5759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strips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ln>
            <a:solidFill>
              <a:schemeClr val="bg1"/>
            </a:solidFill>
          </a:ln>
          <a:solidFill>
            <a:schemeClr val="bg1"/>
          </a:solidFill>
          <a:effectLst>
            <a:glow rad="76200">
              <a:schemeClr val="bg1">
                <a:lumMod val="50000"/>
                <a:alpha val="83000"/>
              </a:schemeClr>
            </a:glow>
            <a:outerShdw blurRad="50800" dist="38100" dir="13500000" algn="br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Треугольники судьбы…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901440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Объект 8" descr="https://fsd.multiurok.ru/html/2018/02/08/s_5a7c6c566f4ad/img8.jpg"/>
          <p:cNvPicPr>
            <a:picLocks noGrp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440885"/>
            <a:ext cx="5769321" cy="47286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totma-region.ru/upload/000/u1/6/d/pamjat-ob-afganskoi-voine-photo-big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" y="64004"/>
            <a:ext cx="5940425" cy="4394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3268301" y="1837853"/>
            <a:ext cx="959667" cy="28065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1984 </a:t>
            </a:r>
            <a:endParaRPr lang="ru-RU" dirty="0"/>
          </a:p>
        </p:txBody>
      </p:sp>
      <p:pic>
        <p:nvPicPr>
          <p:cNvPr id="7" name="Объект 6" descr="https://pbs.twimg.com/media/DzC8PTFX4AAhWUi.jpg:large"/>
          <p:cNvPicPr>
            <a:picLocks noGrp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66812">
            <a:off x="1303426" y="2040530"/>
            <a:ext cx="3745420" cy="40488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14610511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8682" y="274592"/>
            <a:ext cx="6538944" cy="1325563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ln w="0"/>
                <a:solidFill>
                  <a:srgbClr val="FF0000"/>
                </a:solidFill>
                <a:effectLst/>
              </a:rPr>
              <a:t>Александр Николаевич Смирнов</a:t>
            </a:r>
            <a:br>
              <a:rPr lang="ru-RU" sz="3600" b="1" dirty="0" smtClean="0">
                <a:ln w="0"/>
                <a:solidFill>
                  <a:srgbClr val="FF0000"/>
                </a:solidFill>
                <a:effectLst/>
              </a:rPr>
            </a:br>
            <a:r>
              <a:rPr lang="ru-RU" sz="3600" b="1" dirty="0" smtClean="0">
                <a:ln w="0"/>
                <a:solidFill>
                  <a:srgbClr val="FF0000"/>
                </a:solidFill>
                <a:effectLst/>
              </a:rPr>
              <a:t>26.02.1960 - 14.02.1985</a:t>
            </a:r>
            <a:endParaRPr lang="ru-RU" sz="3600" b="1" dirty="0">
              <a:ln w="0"/>
              <a:solidFill>
                <a:srgbClr val="FF0000"/>
              </a:solidFill>
              <a:effectLst/>
            </a:endParaRPr>
          </a:p>
        </p:txBody>
      </p:sp>
      <p:pic>
        <p:nvPicPr>
          <p:cNvPr id="7170" name="Picture 2" descr="СМИРНОВ Александр Николаеви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5563" y="2058940"/>
            <a:ext cx="2524125" cy="315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avatars.mds.yandex.net/get-zen_doc/1347728/pub_5bd1dd6368be0c00aa8b1666_5bd28495064ed400ad69603d/scale_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104" y="1813200"/>
            <a:ext cx="7620000" cy="5076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2257880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82294" y="612854"/>
            <a:ext cx="6076922" cy="82391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Александр и Алексей Микряковы.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24.06.1975 –01.01.1995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sz="half" idx="2"/>
          </p:nvPr>
        </p:nvSpPr>
        <p:spPr>
          <a:xfrm>
            <a:off x="378061" y="458990"/>
            <a:ext cx="5506691" cy="6140985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 письма капитана 81-го полка Д.Архангелова:</a:t>
            </a:r>
            <a:endParaRPr lang="ru-RU" sz="1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«Уважаемая Ираида Алексеевна!  Пишет Вам бывший заместитель командира первой роты капитан Архангелов.  Я лично знал и служил с Алексеем и Александром. Хочется очень много теплых слов благодарности сказать Вам за Ваших сыновей.</a:t>
            </a:r>
            <a:endParaRPr lang="ru-RU" sz="1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Я был в бою на железнодорожном вокзале в Грозном с Сашей 31 декабря, 1 и 2 января, когда мы прорывались из окружения. Вы можете гордиться сыновьями. Они не прятались за чужие спины.  Я лично с Сашей перевязывал раненых в здании вокзала.</a:t>
            </a:r>
            <a:endParaRPr lang="ru-RU" sz="1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Мы последними вдвоем вышли из здания, прикрывая посадку бойцов, в том числе и раненых, на БМП.  Это были последние минуты, когда я видел Сашу.  Мы стояли под стеной вокзального помещения – спиной к спине.  Я прикрывал его спину, он – мою. Когда посадили всех раненых, Саша побежал садиться на одну БМП, а я на другую. Потом мы пошли на прорыв…</a:t>
            </a:r>
            <a:endParaRPr lang="ru-RU" sz="1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Он был отличным мужиком.  Побольше бы таких на земле!  Конечно, ничто не может успокоить Ваше изболевшее материнское сердце.  Я понимаю всю Вашу боль.  Глубоко соболезную утрате, потере сыновей. Спасибо Вам за прекрасных ребят и мужественных солдат. Пусть земля им будет пухом!</a:t>
            </a:r>
            <a:endParaRPr lang="ru-RU" sz="1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Извините, если что не так. С огромным уважением к Вам, капитан Д.Архангелов, 81-й полк».</a:t>
            </a:r>
            <a:endParaRPr lang="ru-RU" sz="1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ru-RU" sz="1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1400" dirty="0"/>
          </a:p>
        </p:txBody>
      </p:sp>
      <p:pic>
        <p:nvPicPr>
          <p:cNvPr id="5124" name="Picture 4" descr="https://lh3.googleusercontent.com/proxy/T31emOCJsTGVpGB-61VN_SpbzSuet_Cu0gipNMWlpi-n4GFcVE7SOdGlPPSFvH8f88pJ1iykWVk-vg05YyCBWXkxRmueEi14CpsczfQm_7xcGSY=w1200-h630-p-k-no-nu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5452" y="1994786"/>
            <a:ext cx="5183188" cy="3401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807019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ln w="0"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9 декабря </a:t>
            </a:r>
            <a:r>
              <a:rPr lang="ru-RU" sz="3600" b="1" dirty="0" smtClean="0">
                <a:ln w="0"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ln w="0"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n w="0"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день </a:t>
            </a:r>
            <a:r>
              <a:rPr lang="ru-RU" sz="3600" b="1" dirty="0">
                <a:ln w="0"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памяти военнослужащих, погибших в Чеченской Республике.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070509"/>
            <a:ext cx="6068006" cy="444798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16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Уважаемая Раиса Николаевна!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16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Ответ на Ваше обращение о присвоению профессиональному лицею №36 имени братьев Александра и Алексея Микряковых, погибших в Чеченской республике, Департамент образования мэрии г. Тольятти сообщает следующее.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16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Совместная работа педагогического коллектива данного лицея и Тольяттинской городской общественной организации родителей, дети которых погибли в Чеченской республике, по патриотическому воспитанию молодежи заслуживает внимания.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16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Учитывая мнение администрации профессионального лицея №36 и </a:t>
            </a:r>
            <a:r>
              <a:rPr lang="ru-RU" sz="1600" i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16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согласие И.А.Микряковой, матери братьев Микряковых, Департамент образования мэрии г. Тольятти поддерживает инициативу о присвоении Тольяттинскому профессиональному лицею №36 имени Александра и Алексея Микряковых.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r">
              <a:spcAft>
                <a:spcPts val="0"/>
              </a:spcAft>
              <a:buNone/>
            </a:pPr>
            <a:r>
              <a:rPr lang="ru-RU" sz="16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Зам. директора С.А.Пунченко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sz="1600" dirty="0"/>
          </a:p>
        </p:txBody>
      </p:sp>
      <p:pic>
        <p:nvPicPr>
          <p:cNvPr id="7" name="Picture 2" descr="День Героев Отечества 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6023" y="2070509"/>
            <a:ext cx="4454293" cy="2966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667126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s://ds04.infourok.ru/uploads/ex/1062/00068c89-468ce4fe/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705" y="14642"/>
            <a:ext cx="9444431" cy="7083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5683927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8467" y="318992"/>
            <a:ext cx="7769611" cy="1325563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Это нужно не мертвым, это нужно живым…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9220" name="Picture 4" descr="http://shkola20-lk.ucoz.ru/2014-2015/DSCN414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8604" y="1825926"/>
            <a:ext cx="5287585" cy="3965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s://ds05.infourok.ru/uploads/ex/0e16/000d8f1d-4619a4b2/img1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3" t="14983" r="6949" b="23763"/>
          <a:stretch/>
        </p:blipFill>
        <p:spPr bwMode="auto">
          <a:xfrm>
            <a:off x="7342359" y="1825926"/>
            <a:ext cx="4553893" cy="2425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6976380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39081" y="452673"/>
            <a:ext cx="3032911" cy="651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Сидор 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8230" y="72428"/>
            <a:ext cx="11407366" cy="2070933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1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ru-RU" sz="1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	</a:t>
            </a:r>
            <a:r>
              <a:rPr lang="ru-RU" sz="1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Этот </a:t>
            </a:r>
            <a:r>
              <a:rPr lang="ru-RU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предмет экипировки, получивший у солдат прозвище «сидор», представлял собой простой мешок с лямкой и верёвочной завязкой горловины. Впервые он появился в царской армии в 1869 году и без существенных изменений попал в Красную Армию. </a:t>
            </a:r>
            <a:r>
              <a:rPr lang="ru-RU" sz="1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 </a:t>
            </a:r>
            <a:r>
              <a:rPr lang="ru-RU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1941 году произошло изменение в облике вещевого мешка образца 1930 года: он стал чуть меньше, плечевая лямка более узкой и получила подкладку внутрь на плечах, что потребовало её прострочки. В 1942 году последовало новое упрощение – от подкладки в плечевой лямке отказались, но саму лямку сделали шире. В таком виде вещевой мешок производился до конца 40-х годов. С учётом простоты изготовления, вещевой мешок стал основным средством для переноски личных вещей солдат Красной Армии в годы Великой Отечественной войны.</a:t>
            </a:r>
            <a:br>
              <a:rPr lang="ru-RU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endParaRPr lang="ru-RU" sz="1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26" name="Picture 2" descr="https://ribalych.ru/wp-content/uploads/2017/05/ekipirovka_00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34070" y="2143361"/>
            <a:ext cx="6378182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2949420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8545" y="84469"/>
            <a:ext cx="6430303" cy="60359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dirty="0" smtClean="0">
                <a:ln w="0"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Современный «вещак»</a:t>
            </a:r>
            <a:endParaRPr lang="ru-RU" sz="3200" b="1" dirty="0">
              <a:ln w="0"/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344032" y="968722"/>
            <a:ext cx="6237837" cy="5220941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tx1"/>
                </a:solidFill>
              </a:rPr>
              <a:t>Сегодня </a:t>
            </a:r>
            <a:r>
              <a:rPr lang="ru-RU" dirty="0">
                <a:solidFill>
                  <a:schemeClr val="tx1"/>
                </a:solidFill>
              </a:rPr>
              <a:t>размер армейского вещмешка превышает габариты предшественников. Современный «вещак» используется для переноски следующих предметов: 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tx1"/>
                </a:solidFill>
              </a:rPr>
              <a:t>т</a:t>
            </a:r>
            <a:r>
              <a:rPr lang="ru-RU" dirty="0" smtClean="0">
                <a:solidFill>
                  <a:schemeClr val="tx1"/>
                </a:solidFill>
              </a:rPr>
              <a:t>абельного </a:t>
            </a:r>
            <a:r>
              <a:rPr lang="ru-RU" dirty="0">
                <a:solidFill>
                  <a:schemeClr val="tx1"/>
                </a:solidFill>
              </a:rPr>
              <a:t>оружия, 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tx1"/>
                </a:solidFill>
              </a:rPr>
              <a:t>армейского </a:t>
            </a:r>
            <a:r>
              <a:rPr lang="ru-RU" dirty="0">
                <a:solidFill>
                  <a:schemeClr val="tx1"/>
                </a:solidFill>
              </a:rPr>
              <a:t>складного ножа и курвиметра (изделия, применяемого для создания карт местности). Документов, 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tx1"/>
                </a:solidFill>
              </a:rPr>
              <a:t>записной </a:t>
            </a:r>
            <a:r>
              <a:rPr lang="ru-RU" dirty="0">
                <a:solidFill>
                  <a:schemeClr val="tx1"/>
                </a:solidFill>
              </a:rPr>
              <a:t>книжки, 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tx1"/>
                </a:solidFill>
              </a:rPr>
              <a:t>карт </a:t>
            </a:r>
            <a:r>
              <a:rPr lang="ru-RU" dirty="0">
                <a:solidFill>
                  <a:schemeClr val="tx1"/>
                </a:solidFill>
              </a:rPr>
              <a:t>местности, 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tx1"/>
                </a:solidFill>
              </a:rPr>
              <a:t>авторучки</a:t>
            </a:r>
            <a:r>
              <a:rPr lang="ru-RU" dirty="0">
                <a:solidFill>
                  <a:schemeClr val="tx1"/>
                </a:solidFill>
              </a:rPr>
              <a:t>, цветных и простых карандашей. 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tx1"/>
                </a:solidFill>
              </a:rPr>
              <a:t>Компаса </a:t>
            </a:r>
            <a:r>
              <a:rPr lang="ru-RU" dirty="0">
                <a:solidFill>
                  <a:schemeClr val="tx1"/>
                </a:solidFill>
              </a:rPr>
              <a:t>и офицерской линейки. 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tx1"/>
                </a:solidFill>
              </a:rPr>
              <a:t>Фонарика</a:t>
            </a:r>
            <a:r>
              <a:rPr lang="ru-RU" dirty="0">
                <a:solidFill>
                  <a:schemeClr val="tx1"/>
                </a:solidFill>
              </a:rPr>
              <a:t>, зарядного устройства к нему и запасных батареек. Спичек и аптечки. 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tx1"/>
                </a:solidFill>
              </a:rPr>
              <a:t>Необходимого </a:t>
            </a:r>
            <a:r>
              <a:rPr lang="ru-RU" dirty="0">
                <a:solidFill>
                  <a:schemeClr val="tx1"/>
                </a:solidFill>
              </a:rPr>
              <a:t>набора продуктов (желательно, чтобы они были рассчитаны на длительное хранение). 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tx1"/>
                </a:solidFill>
              </a:rPr>
              <a:t>Двух </a:t>
            </a:r>
            <a:r>
              <a:rPr lang="ru-RU" dirty="0">
                <a:solidFill>
                  <a:schemeClr val="tx1"/>
                </a:solidFill>
              </a:rPr>
              <a:t>пар носков и двух носовых платков. 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tx1"/>
                </a:solidFill>
              </a:rPr>
              <a:t>Двух </a:t>
            </a:r>
            <a:r>
              <a:rPr lang="ru-RU" dirty="0">
                <a:solidFill>
                  <a:schemeClr val="tx1"/>
                </a:solidFill>
              </a:rPr>
              <a:t>наборов нижнего белья. 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tx1"/>
                </a:solidFill>
              </a:rPr>
              <a:t>Индивидуальных </a:t>
            </a:r>
            <a:r>
              <a:rPr lang="ru-RU" dirty="0">
                <a:solidFill>
                  <a:schemeClr val="tx1"/>
                </a:solidFill>
              </a:rPr>
              <a:t>гигиенических средств. 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tx1"/>
                </a:solidFill>
              </a:rPr>
              <a:t>Кроме </a:t>
            </a:r>
            <a:r>
              <a:rPr lang="ru-RU" dirty="0">
                <a:solidFill>
                  <a:schemeClr val="tx1"/>
                </a:solidFill>
              </a:rPr>
              <a:t>того, современный вещевой армейский аксессуар дополнительно комплектуется спальным мешком и специальным ковриком, предназначенным для использования в походных условиях. </a:t>
            </a:r>
          </a:p>
        </p:txBody>
      </p:sp>
      <p:pic>
        <p:nvPicPr>
          <p:cNvPr id="2052" name="Picture 4" descr="как завязывать армейский вещмешок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1869" y="1530036"/>
            <a:ext cx="5416830" cy="3675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9533833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F:\фединой\1689639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19289" y="26988"/>
            <a:ext cx="84296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87203948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НС\Desktop\мамины документы\военно-полевая почта\письма-треугольники\x_f1325db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343628">
            <a:off x="1919288" y="433389"/>
            <a:ext cx="5689600" cy="372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18434" name="Picture 3" descr="C:\Users\ДНС\Desktop\мамины документы\военно-полевая почта\письма-треугольники\treugolnik-300x22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35639" y="3033714"/>
            <a:ext cx="4752975" cy="356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81841347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 descr="https://24krasnodar.ru/news/images/133-62739798d8f08f7dc169c7775cb15929.jpg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313" y="128007"/>
            <a:ext cx="5157787" cy="344121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Объект 7" descr="Описание: F:\пашкова\2 001.jpg"/>
          <p:cNvPicPr>
            <a:picLocks noGrp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" t="43365" r="49892" b="7018"/>
          <a:stretch>
            <a:fillRect/>
          </a:stretch>
        </p:blipFill>
        <p:spPr bwMode="auto">
          <a:xfrm rot="5400000">
            <a:off x="6163775" y="523594"/>
            <a:ext cx="6082798" cy="5291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teach\Desktop\мои документы\18 марта День Открытых дверей\IMG_803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972" y="2007984"/>
            <a:ext cx="5940425" cy="46101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5870001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 descr="Описание: F:\пашкова\2 001.jpg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00" r="29391" b="59006"/>
          <a:stretch>
            <a:fillRect/>
          </a:stretch>
        </p:blipFill>
        <p:spPr bwMode="auto">
          <a:xfrm>
            <a:off x="142672" y="349791"/>
            <a:ext cx="5157787" cy="346842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Объект 7"/>
          <p:cNvPicPr>
            <a:picLocks noGrp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934139" y="1339913"/>
            <a:ext cx="6115974" cy="4722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364033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4221" y="908522"/>
            <a:ext cx="7335491" cy="132556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ln w="0"/>
                <a:solidFill>
                  <a:srgbClr val="FF0000"/>
                </a:solidFill>
                <a:effectLst/>
              </a:rPr>
              <a:t/>
            </a:r>
            <a:br>
              <a:rPr lang="ru-RU" sz="4000" b="1" dirty="0" smtClean="0">
                <a:ln w="0"/>
                <a:solidFill>
                  <a:srgbClr val="FF0000"/>
                </a:solidFill>
                <a:effectLst/>
              </a:rPr>
            </a:br>
            <a:r>
              <a:rPr lang="ru-RU" sz="4000" b="1" dirty="0" smtClean="0">
                <a:ln w="0"/>
                <a:solidFill>
                  <a:srgbClr val="FF0000"/>
                </a:solidFill>
                <a:effectLst/>
              </a:rPr>
              <a:t>Дорофеев Федор Иванович</a:t>
            </a:r>
            <a:br>
              <a:rPr lang="ru-RU" sz="4000" b="1" dirty="0" smtClean="0">
                <a:ln w="0"/>
                <a:solidFill>
                  <a:srgbClr val="FF0000"/>
                </a:solidFill>
                <a:effectLst/>
              </a:rPr>
            </a:br>
            <a:r>
              <a:rPr lang="ru-RU" sz="4000" b="1" dirty="0">
                <a:solidFill>
                  <a:srgbClr val="FF0000"/>
                </a:solidFill>
                <a:effectLst/>
              </a:rPr>
              <a:t> (5.01.1926 – 13.02.1945)</a:t>
            </a:r>
            <a:br>
              <a:rPr lang="ru-RU" sz="4000" b="1" dirty="0">
                <a:solidFill>
                  <a:srgbClr val="FF0000"/>
                </a:solidFill>
                <a:effectLst/>
              </a:rPr>
            </a:br>
            <a:endParaRPr lang="ru-RU" sz="4000" b="1" dirty="0">
              <a:ln w="0"/>
              <a:solidFill>
                <a:srgbClr val="FF0000"/>
              </a:solidFill>
              <a:effectLst/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9712" y="908522"/>
            <a:ext cx="2593582" cy="4158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 descr="370px-%D0%9F%D0%BE%D1%82%D0%BE%D0%BF%D0%BB%D0%B5%D0%BD%D0%B8%D0%B5_%D0%BA%D1%80%D0%B5%D0%B9%D1%81%D0%B5%D1%80%D0%B0_%D0%9F%D0%92%D0%9E_%D0%9D%D0%B8%D0%BE%D0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8788" y="2333486"/>
            <a:ext cx="4467648" cy="3185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9932868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642981" y="721542"/>
            <a:ext cx="5183188" cy="368458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b="1" dirty="0"/>
              <a:t>С фронта в тыл было отправлено 2 миллиарда 794 миллионов писем, 9,9 миллионов посылок, 35, 5 миллионов переводов. </a:t>
            </a:r>
            <a:endParaRPr lang="ru-RU" dirty="0"/>
          </a:p>
          <a:p>
            <a:endParaRPr lang="ru-RU" dirty="0"/>
          </a:p>
        </p:txBody>
      </p:sp>
      <p:pic>
        <p:nvPicPr>
          <p:cNvPr id="10242" name="Picture 2" descr="https://cs6.livemaster.ru/storage/10/6e/cf46164b3f0ca8859ed77ba48f8i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9669" y="69693"/>
            <a:ext cx="3122532" cy="3684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s16.stc.all.kpcdn.net/share/i/12/10454048/inx960x64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672" y="3020951"/>
            <a:ext cx="4935805" cy="3290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2279332"/>
      </p:ext>
    </p:ext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ил такой парень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/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Жил такой парень</Template>
  <TotalTime>273</TotalTime>
  <Words>206</Words>
  <Application>Microsoft Office PowerPoint</Application>
  <PresentationFormat>Произвольный</PresentationFormat>
  <Paragraphs>37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Жил такой парень</vt:lpstr>
      <vt:lpstr>Треугольники судьбы…</vt:lpstr>
      <vt:lpstr>  Этот предмет экипировки, получивший у солдат прозвище «сидор», представлял собой простой мешок с лямкой и верёвочной завязкой горловины. Впервые он появился в царской армии в 1869 году и без существенных изменений попал в Красную Армию. В 1941 году произошло изменение в облике вещевого мешка образца 1930 года: он стал чуть меньше, плечевая лямка более узкой и получила подкладку внутрь на плечах, что потребовало её прострочки. В 1942 году последовало новое упрощение – от подкладки в плечевой лямке отказались, но саму лямку сделали шире. В таком виде вещевой мешок производился до конца 40-х годов. С учётом простоты изготовления, вещевой мешок стал основным средством для переноски личных вещей солдат Красной Армии в годы Великой Отечественной войны. </vt:lpstr>
      <vt:lpstr>Современный «вещак»</vt:lpstr>
      <vt:lpstr>Презентация PowerPoint</vt:lpstr>
      <vt:lpstr>Презентация PowerPoint</vt:lpstr>
      <vt:lpstr>Презентация PowerPoint</vt:lpstr>
      <vt:lpstr>Презентация PowerPoint</vt:lpstr>
      <vt:lpstr> Дорофеев Федор Иванович  (5.01.1926 – 13.02.1945) </vt:lpstr>
      <vt:lpstr>Презентация PowerPoint</vt:lpstr>
      <vt:lpstr>Презентация PowerPoint</vt:lpstr>
      <vt:lpstr>Александр Николаевич Смирнов 26.02.1960 - 14.02.1985</vt:lpstr>
      <vt:lpstr>Презентация PowerPoint</vt:lpstr>
      <vt:lpstr>9 декабря  день памяти военнослужащих, погибших в Чеченской Республике.</vt:lpstr>
      <vt:lpstr>Презентация PowerPoint</vt:lpstr>
      <vt:lpstr>Это нужно не мертвым, это нужно живым…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Ann</dc:creator>
  <cp:lastModifiedBy>teach</cp:lastModifiedBy>
  <cp:revision>17</cp:revision>
  <dcterms:created xsi:type="dcterms:W3CDTF">2020-02-18T15:18:18Z</dcterms:created>
  <dcterms:modified xsi:type="dcterms:W3CDTF">2021-03-16T06:51:06Z</dcterms:modified>
</cp:coreProperties>
</file>