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8" r:id="rId3"/>
    <p:sldId id="257" r:id="rId4"/>
    <p:sldId id="299" r:id="rId5"/>
    <p:sldId id="258" r:id="rId6"/>
    <p:sldId id="300" r:id="rId7"/>
    <p:sldId id="259" r:id="rId8"/>
    <p:sldId id="301" r:id="rId9"/>
    <p:sldId id="260" r:id="rId10"/>
    <p:sldId id="302" r:id="rId11"/>
    <p:sldId id="290" r:id="rId12"/>
    <p:sldId id="303" r:id="rId13"/>
    <p:sldId id="261" r:id="rId14"/>
    <p:sldId id="304" r:id="rId15"/>
    <p:sldId id="262" r:id="rId16"/>
    <p:sldId id="305" r:id="rId17"/>
    <p:sldId id="294" r:id="rId18"/>
    <p:sldId id="306" r:id="rId19"/>
    <p:sldId id="295" r:id="rId20"/>
    <p:sldId id="308" r:id="rId21"/>
    <p:sldId id="281" r:id="rId22"/>
    <p:sldId id="309" r:id="rId23"/>
    <p:sldId id="285" r:id="rId24"/>
    <p:sldId id="310" r:id="rId25"/>
    <p:sldId id="287" r:id="rId26"/>
    <p:sldId id="315" r:id="rId27"/>
    <p:sldId id="316" r:id="rId28"/>
    <p:sldId id="320" r:id="rId29"/>
    <p:sldId id="321" r:id="rId30"/>
    <p:sldId id="311" r:id="rId31"/>
    <p:sldId id="270" r:id="rId32"/>
    <p:sldId id="312" r:id="rId33"/>
    <p:sldId id="271" r:id="rId34"/>
    <p:sldId id="313" r:id="rId35"/>
    <p:sldId id="280" r:id="rId36"/>
    <p:sldId id="314" r:id="rId37"/>
    <p:sldId id="278" r:id="rId38"/>
    <p:sldId id="317" r:id="rId39"/>
    <p:sldId id="284" r:id="rId40"/>
    <p:sldId id="318" r:id="rId41"/>
    <p:sldId id="319" r:id="rId4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Семейка" initials="С" lastIdx="1" clrIdx="0">
    <p:extLst>
      <p:ext uri="{19B8F6BF-5375-455C-9EA6-DF929625EA0E}">
        <p15:presenceInfo xmlns:p15="http://schemas.microsoft.com/office/powerpoint/2012/main" userId="Семейка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7" d="100"/>
          <a:sy n="97" d="100"/>
        </p:scale>
        <p:origin x="792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commentAuthors" Target="commentAuthor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2-02-27T11:52:33.325" idx="1">
    <p:pos x="10" y="10"/>
    <p:text/>
    <p:extLst>
      <p:ext uri="{C676402C-5697-4E1C-873F-D02D1690AC5C}">
        <p15:threadingInfo xmlns:p15="http://schemas.microsoft.com/office/powerpoint/2012/main" timeZoneBias="-180"/>
      </p:ext>
    </p:extLst>
  </p:cm>
</p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00AEE-B355-4D81-876E-ECD5318FDC26}" type="datetimeFigureOut">
              <a:rPr lang="ru-RU" smtClean="0"/>
              <a:pPr/>
              <a:t>сб 05.03.22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C5DD6-D292-48FB-9162-F70C85F103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00AEE-B355-4D81-876E-ECD5318FDC26}" type="datetimeFigureOut">
              <a:rPr lang="ru-RU" smtClean="0"/>
              <a:pPr/>
              <a:t>сб 05.03.22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C5DD6-D292-48FB-9162-F70C85F103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00AEE-B355-4D81-876E-ECD5318FDC26}" type="datetimeFigureOut">
              <a:rPr lang="ru-RU" smtClean="0"/>
              <a:pPr/>
              <a:t>сб 05.03.22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C5DD6-D292-48FB-9162-F70C85F103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00AEE-B355-4D81-876E-ECD5318FDC26}" type="datetimeFigureOut">
              <a:rPr lang="ru-RU" smtClean="0"/>
              <a:pPr/>
              <a:t>сб 05.03.22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C5DD6-D292-48FB-9162-F70C85F103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00AEE-B355-4D81-876E-ECD5318FDC26}" type="datetimeFigureOut">
              <a:rPr lang="ru-RU" smtClean="0"/>
              <a:pPr/>
              <a:t>сб 05.03.22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C5DD6-D292-48FB-9162-F70C85F103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00AEE-B355-4D81-876E-ECD5318FDC26}" type="datetimeFigureOut">
              <a:rPr lang="ru-RU" smtClean="0"/>
              <a:pPr/>
              <a:t>сб 05.03.22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C5DD6-D292-48FB-9162-F70C85F103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00AEE-B355-4D81-876E-ECD5318FDC26}" type="datetimeFigureOut">
              <a:rPr lang="ru-RU" smtClean="0"/>
              <a:pPr/>
              <a:t>сб 05.03.22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C5DD6-D292-48FB-9162-F70C85F103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00AEE-B355-4D81-876E-ECD5318FDC26}" type="datetimeFigureOut">
              <a:rPr lang="ru-RU" smtClean="0"/>
              <a:pPr/>
              <a:t>сб 05.03.22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C5DD6-D292-48FB-9162-F70C85F103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00AEE-B355-4D81-876E-ECD5318FDC26}" type="datetimeFigureOut">
              <a:rPr lang="ru-RU" smtClean="0"/>
              <a:pPr/>
              <a:t>сб 05.03.22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C5DD6-D292-48FB-9162-F70C85F103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00AEE-B355-4D81-876E-ECD5318FDC26}" type="datetimeFigureOut">
              <a:rPr lang="ru-RU" smtClean="0"/>
              <a:pPr/>
              <a:t>сб 05.03.22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C5DD6-D292-48FB-9162-F70C85F103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00AEE-B355-4D81-876E-ECD5318FDC26}" type="datetimeFigureOut">
              <a:rPr lang="ru-RU" smtClean="0"/>
              <a:pPr/>
              <a:t>сб 05.03.22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C5DD6-D292-48FB-9162-F70C85F103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000AEE-B355-4D81-876E-ECD5318FDC26}" type="datetimeFigureOut">
              <a:rPr lang="ru-RU" smtClean="0"/>
              <a:pPr/>
              <a:t>сб 05.03.22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4C5DD6-D292-48FB-9162-F70C85F103E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jpg"/><Relationship Id="rId4" Type="http://schemas.openxmlformats.org/officeDocument/2006/relationships/image" Target="../media/image39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comments" Target="../comments/comment1.xml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jpeg"/><Relationship Id="rId3" Type="http://schemas.openxmlformats.org/officeDocument/2006/relationships/image" Target="../media/image60.jpeg"/><Relationship Id="rId7" Type="http://schemas.openxmlformats.org/officeDocument/2006/relationships/image" Target="../media/image64.jpeg"/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Kids-Powerpoint-Background-Wallpaper-1817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39552" y="2276872"/>
            <a:ext cx="7992888" cy="5709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500" b="1" dirty="0" smtClean="0">
                <a:latin typeface="Arial" pitchFamily="34" charset="0"/>
              </a:rPr>
              <a:t>       </a:t>
            </a:r>
            <a:r>
              <a:rPr lang="ru-RU" sz="3500" b="1" dirty="0" smtClean="0">
                <a:solidFill>
                  <a:srgbClr val="C00000"/>
                </a:solidFill>
                <a:latin typeface="Arial" pitchFamily="34" charset="0"/>
              </a:rPr>
              <a:t>Индивидуализация РППС </a:t>
            </a:r>
          </a:p>
          <a:p>
            <a:r>
              <a:rPr lang="ru-RU" sz="3500" b="1" dirty="0" smtClean="0">
                <a:latin typeface="Arial" pitchFamily="34" charset="0"/>
              </a:rPr>
              <a:t>                </a:t>
            </a:r>
            <a:r>
              <a:rPr lang="ru-RU" sz="3000" b="1" dirty="0" smtClean="0">
                <a:solidFill>
                  <a:schemeClr val="tx2"/>
                </a:solidFill>
                <a:latin typeface="Arial" pitchFamily="34" charset="0"/>
              </a:rPr>
              <a:t>в старшей группе</a:t>
            </a:r>
          </a:p>
          <a:p>
            <a:r>
              <a:rPr lang="ru-RU" sz="3500" b="1" i="1" dirty="0" smtClean="0">
                <a:solidFill>
                  <a:srgbClr val="C00000"/>
                </a:solidFill>
                <a:latin typeface="Arial" pitchFamily="34" charset="0"/>
              </a:rPr>
              <a:t>                   </a:t>
            </a:r>
            <a:r>
              <a:rPr lang="ru-RU" sz="3500" b="1" dirty="0" smtClean="0">
                <a:solidFill>
                  <a:srgbClr val="C00000"/>
                </a:solidFill>
                <a:latin typeface="Arial" pitchFamily="34" charset="0"/>
              </a:rPr>
              <a:t>«Пуговки»</a:t>
            </a:r>
          </a:p>
          <a:p>
            <a:r>
              <a:rPr lang="ru-RU" sz="2500" b="1" i="1" dirty="0" smtClean="0">
                <a:solidFill>
                  <a:srgbClr val="C00000"/>
                </a:solidFill>
                <a:latin typeface="Arial" pitchFamily="34" charset="0"/>
              </a:rPr>
              <a:t>     МДОУ «Детский сад № 54 «</a:t>
            </a:r>
            <a:r>
              <a:rPr lang="ru-RU" sz="2500" b="1" i="1" dirty="0" err="1" smtClean="0">
                <a:solidFill>
                  <a:srgbClr val="C00000"/>
                </a:solidFill>
                <a:latin typeface="Arial" pitchFamily="34" charset="0"/>
              </a:rPr>
              <a:t>Семицветик</a:t>
            </a:r>
            <a:r>
              <a:rPr lang="ru-RU" sz="2500" b="1" i="1" dirty="0" smtClean="0">
                <a:solidFill>
                  <a:srgbClr val="C00000"/>
                </a:solidFill>
                <a:latin typeface="Arial" pitchFamily="34" charset="0"/>
              </a:rPr>
              <a:t>»</a:t>
            </a:r>
          </a:p>
          <a:p>
            <a:endParaRPr lang="ru-RU" sz="2500" b="1" i="1" dirty="0">
              <a:solidFill>
                <a:srgbClr val="C00000"/>
              </a:solidFill>
              <a:latin typeface="Arial" pitchFamily="34" charset="0"/>
            </a:endParaRPr>
          </a:p>
          <a:p>
            <a:endParaRPr lang="ru-RU" sz="2500" b="1" i="1" dirty="0" smtClean="0">
              <a:solidFill>
                <a:srgbClr val="C00000"/>
              </a:solidFill>
              <a:latin typeface="Arial" pitchFamily="34" charset="0"/>
            </a:endParaRPr>
          </a:p>
          <a:p>
            <a:r>
              <a:rPr lang="ru-RU" sz="2500" b="1" dirty="0" smtClean="0">
                <a:solidFill>
                  <a:schemeClr val="tx2"/>
                </a:solidFill>
                <a:latin typeface="Arial" pitchFamily="34" charset="0"/>
              </a:rPr>
              <a:t>                  Воспитатель: </a:t>
            </a:r>
            <a:r>
              <a:rPr lang="ru-RU" sz="2500" b="1" dirty="0" err="1" smtClean="0">
                <a:solidFill>
                  <a:srgbClr val="C00000"/>
                </a:solidFill>
                <a:latin typeface="Arial" pitchFamily="34" charset="0"/>
              </a:rPr>
              <a:t>Сысюк</a:t>
            </a:r>
            <a:r>
              <a:rPr lang="ru-RU" sz="2500" b="1" dirty="0" smtClean="0">
                <a:solidFill>
                  <a:srgbClr val="C00000"/>
                </a:solidFill>
                <a:latin typeface="Arial" pitchFamily="34" charset="0"/>
              </a:rPr>
              <a:t> С.А</a:t>
            </a:r>
          </a:p>
          <a:p>
            <a:r>
              <a:rPr lang="ru-RU" sz="2500" b="1" dirty="0" smtClean="0">
                <a:solidFill>
                  <a:srgbClr val="C00000"/>
                </a:solidFill>
                <a:latin typeface="Arial" pitchFamily="34" charset="0"/>
              </a:rPr>
              <a:t>                             </a:t>
            </a:r>
          </a:p>
          <a:p>
            <a:r>
              <a:rPr lang="ru-RU" sz="2500" b="1" dirty="0" smtClean="0">
                <a:solidFill>
                  <a:srgbClr val="C00000"/>
                </a:solidFill>
                <a:latin typeface="Arial" pitchFamily="34" charset="0"/>
              </a:rPr>
              <a:t>                              </a:t>
            </a:r>
            <a:r>
              <a:rPr lang="ru-RU" sz="2000" b="1" dirty="0" smtClean="0">
                <a:solidFill>
                  <a:schemeClr val="tx2"/>
                </a:solidFill>
                <a:latin typeface="Arial" pitchFamily="34" charset="0"/>
              </a:rPr>
              <a:t>2021 - 2022 г.</a:t>
            </a:r>
          </a:p>
          <a:p>
            <a:endParaRPr lang="ru-RU" sz="2500" b="1" dirty="0" smtClean="0">
              <a:solidFill>
                <a:srgbClr val="C00000"/>
              </a:solidFill>
              <a:latin typeface="Arial" pitchFamily="34" charset="0"/>
            </a:endParaRPr>
          </a:p>
          <a:p>
            <a:endParaRPr lang="ru-RU" sz="2500" b="1" dirty="0">
              <a:solidFill>
                <a:srgbClr val="C00000"/>
              </a:solidFill>
              <a:latin typeface="Arial" pitchFamily="34" charset="0"/>
            </a:endParaRPr>
          </a:p>
          <a:p>
            <a:endParaRPr lang="ru-RU" sz="2500" b="1" dirty="0" smtClean="0">
              <a:solidFill>
                <a:srgbClr val="C00000"/>
              </a:solidFill>
              <a:latin typeface="Arial" pitchFamily="34" charset="0"/>
            </a:endParaRPr>
          </a:p>
          <a:p>
            <a:r>
              <a:rPr lang="ru-RU" sz="3500" b="1" dirty="0">
                <a:latin typeface="Arial" pitchFamily="34" charset="0"/>
              </a:rPr>
              <a:t> </a:t>
            </a:r>
            <a:r>
              <a:rPr lang="ru-RU" sz="3500" b="1" dirty="0" smtClean="0">
                <a:latin typeface="Arial" pitchFamily="34" charset="0"/>
              </a:rPr>
              <a:t>    </a:t>
            </a:r>
            <a:endParaRPr lang="ru-RU" sz="3500" b="1" dirty="0">
              <a:latin typeface="Arial" pitchFamily="34" charset="0"/>
            </a:endParaRPr>
          </a:p>
        </p:txBody>
      </p:sp>
      <p:pic>
        <p:nvPicPr>
          <p:cNvPr id="6" name="Picture 2" descr="http://1.bp.blogspot.com/-SdLwAH0NINE/VlVgTdQSWuI/AAAAAAAAFZQ/6EAxBOIutfM/s1600/%25D0%259F%25D1%2583%25D0%25B3%25D0%25BE%25D0%25B2%25D0%25B8%25D1%2586%25D1%258B-%25D0%25B2-%25D0%25A4%25D0%25BE%25D1%2580%25D0%25BC%25D0%25B0%25D1%2582%25D0%25B5-jpe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476672"/>
            <a:ext cx="1955938" cy="18350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8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00190"/>
            <a:ext cx="1956816" cy="183489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99592" y="2807217"/>
            <a:ext cx="741682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Создан "Экран добрых дел", где  участие в конкурсе, мероприятии отмечается </a:t>
            </a: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звездой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Также </a:t>
            </a:r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есть карточки- змейки, где сам ребёнок приклеивает себе пуговку за участие в мероприятиях</a:t>
            </a:r>
          </a:p>
        </p:txBody>
      </p:sp>
    </p:spTree>
    <p:extLst>
      <p:ext uri="{BB962C8B-B14F-4D97-AF65-F5344CB8AC3E}">
        <p14:creationId xmlns:p14="http://schemas.microsoft.com/office/powerpoint/2010/main" val="11458858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Содержимое 7" descr="pastel-color-buttons-blue-wooden-shabby-chic-background-sewing-background-copy-space-3016935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5904" y="654359"/>
            <a:ext cx="4601641" cy="613552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27"/>
            <a:ext cx="4565904" cy="4005072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83356" cy="6858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846138"/>
            <a:ext cx="1956816" cy="183489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99591" y="2924944"/>
            <a:ext cx="802838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Есть рубрика </a:t>
            </a:r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"Моё настроение" в которой воспитатели и родители могут отследить эмоциональное состояние каждого ребёнка в течении дня, а дети учатся осознавать своё душевное состояние</a:t>
            </a:r>
          </a:p>
        </p:txBody>
      </p:sp>
    </p:spTree>
    <p:extLst>
      <p:ext uri="{BB962C8B-B14F-4D97-AF65-F5344CB8AC3E}">
        <p14:creationId xmlns:p14="http://schemas.microsoft.com/office/powerpoint/2010/main" val="41290341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pastel-color-buttons-blue-wooden-shabby-chic-background-sewing-background-copy-space-3016935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083314" cy="6858000"/>
          </a:xfrm>
        </p:spPr>
      </p:pic>
      <p:pic>
        <p:nvPicPr>
          <p:cNvPr id="6" name="Рисунок 5" descr="DSC0523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7584" y="797858"/>
            <a:ext cx="7776864" cy="583264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67744" y="188640"/>
            <a:ext cx="48965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Стенд «Моё настроение»</a:t>
            </a:r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8000"/>
          </a:xfrm>
        </p:spPr>
      </p:pic>
      <p:pic>
        <p:nvPicPr>
          <p:cNvPr id="5" name="Объект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846291"/>
            <a:ext cx="1956816" cy="183489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55776" y="30689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547664" y="3068960"/>
            <a:ext cx="6192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39552" y="2681187"/>
            <a:ext cx="770485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Знакомство всего детского коллектива и родителей с продуктами детской деятельности отражается в постоянно действующей стене творчества</a:t>
            </a:r>
            <a:endParaRPr lang="ru-RU" sz="2400" b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 также, создан </a:t>
            </a:r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альбом "Наше творчество", где хранятся работы с </a:t>
            </a: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выставок</a:t>
            </a:r>
            <a:endParaRPr lang="ru-RU" sz="2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45197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pastel-color-buttons-blue-wooden-shabby-chic-background-sewing-background-copy-space-3016935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  <p:pic>
        <p:nvPicPr>
          <p:cNvPr id="5" name="Рисунок 4" descr="FnxAU162ZE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0"/>
            <a:ext cx="4571999" cy="3429000"/>
          </a:xfrm>
          <a:prstGeom prst="rect">
            <a:avLst/>
          </a:prstGeom>
        </p:spPr>
      </p:pic>
      <p:pic>
        <p:nvPicPr>
          <p:cNvPr id="6" name="Рисунок 5" descr="9XZWBA5-5z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" y="3428998"/>
            <a:ext cx="4572000" cy="3429002"/>
          </a:xfrm>
          <a:prstGeom prst="rect">
            <a:avLst/>
          </a:prstGeom>
        </p:spPr>
      </p:pic>
      <p:pic>
        <p:nvPicPr>
          <p:cNvPr id="8" name="Рисунок 7" descr="DSC0514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01932" y="394832"/>
            <a:ext cx="4731989" cy="6309318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8000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980728"/>
            <a:ext cx="1956816" cy="183489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11560" y="2924944"/>
            <a:ext cx="75608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Наши «Пуговки» -  участники конкурсов чтецов и литературных встреч, где могут показать своё мастерство и индивидуальность в исполнении литературных произведений</a:t>
            </a:r>
            <a:endParaRPr lang="ru-RU" sz="2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37212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pastel-color-buttons-blue-wooden-shabby-chic-background-sewing-background-copy-space-3016935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111" y="3947089"/>
            <a:ext cx="4013959" cy="267649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7640" y="3625301"/>
            <a:ext cx="4020719" cy="301553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3271" y="392603"/>
            <a:ext cx="4020719" cy="301553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112" y="392603"/>
            <a:ext cx="4013959" cy="3010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1698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8000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774828"/>
            <a:ext cx="1956816" cy="183489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83568" y="2996952"/>
            <a:ext cx="82809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Участие в конкурсах, выставках является средством развития индивидуальности ребёнка</a:t>
            </a:r>
            <a:endParaRPr lang="ru-RU" sz="2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90399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pastel-color-buttons-blue-wooden-shabby-chic-background-sewing-background-copy-space-3016935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794" y="3088702"/>
            <a:ext cx="2813507" cy="375134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6481" y="3114073"/>
            <a:ext cx="2802382" cy="373650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2800" y="3222975"/>
            <a:ext cx="2757351" cy="367646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9597" y="139877"/>
            <a:ext cx="3795803" cy="284685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80" y="139877"/>
            <a:ext cx="3795803" cy="2846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11242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Kids-Powerpoint-Background-Wallpaper-1817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39552" y="2276872"/>
            <a:ext cx="799288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500" b="1" smtClean="0">
                <a:latin typeface="Arial" pitchFamily="34" charset="0"/>
              </a:rPr>
              <a:t>       </a:t>
            </a:r>
            <a:endParaRPr lang="ru-RU" sz="2500" b="1" dirty="0" smtClean="0">
              <a:solidFill>
                <a:srgbClr val="C00000"/>
              </a:solidFill>
              <a:latin typeface="Arial" pitchFamily="34" charset="0"/>
            </a:endParaRPr>
          </a:p>
          <a:p>
            <a:endParaRPr lang="ru-RU" sz="2500" b="1" dirty="0">
              <a:solidFill>
                <a:srgbClr val="C00000"/>
              </a:solidFill>
              <a:latin typeface="Arial" pitchFamily="34" charset="0"/>
            </a:endParaRPr>
          </a:p>
          <a:p>
            <a:endParaRPr lang="ru-RU" sz="2500" b="1" dirty="0" smtClean="0">
              <a:solidFill>
                <a:srgbClr val="C00000"/>
              </a:solidFill>
              <a:latin typeface="Arial" pitchFamily="34" charset="0"/>
            </a:endParaRPr>
          </a:p>
          <a:p>
            <a:r>
              <a:rPr lang="ru-RU" sz="3500" b="1" dirty="0">
                <a:latin typeface="Arial" pitchFamily="34" charset="0"/>
              </a:rPr>
              <a:t> </a:t>
            </a:r>
            <a:r>
              <a:rPr lang="ru-RU" sz="3500" b="1" dirty="0" smtClean="0">
                <a:latin typeface="Arial" pitchFamily="34" charset="0"/>
              </a:rPr>
              <a:t>    </a:t>
            </a:r>
            <a:endParaRPr lang="ru-RU" sz="3500" b="1" dirty="0">
              <a:latin typeface="Arial" pitchFamily="34" charset="0"/>
            </a:endParaRPr>
          </a:p>
        </p:txBody>
      </p:sp>
      <p:pic>
        <p:nvPicPr>
          <p:cNvPr id="6" name="Picture 2" descr="http://1.bp.blogspot.com/-SdLwAH0NINE/VlVgTdQSWuI/AAAAAAAAFZQ/6EAxBOIutfM/s1600/%25D0%259F%25D1%2583%25D0%25B3%25D0%25BE%25D0%25B2%25D0%25B8%25D1%2586%25D1%258B-%25D0%25B2-%25D0%25A4%25D0%25BE%25D1%2580%25D0%25BC%25D0%25B0%25D1%2582%25D0%25B5-jpe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476672"/>
            <a:ext cx="1955938" cy="1835026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539552" y="2276872"/>
            <a:ext cx="84249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Визитная карточка нашей группы –  портреты детей  в раздевалке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Это позволяет каждому ребёнку чувствовать себя личностью, членом коллектива</a:t>
            </a:r>
            <a:endParaRPr lang="ru-RU" sz="2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9933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83356" cy="6858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846138"/>
            <a:ext cx="1956816" cy="183489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 flipH="1">
            <a:off x="729285" y="2681034"/>
            <a:ext cx="780315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группе создан музей  "В стране волшебной </a:t>
            </a: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пуговки«                                                                                    </a:t>
            </a:r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Наш </a:t>
            </a: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музей - </a:t>
            </a:r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результат творческих работ детей, </a:t>
            </a: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родителей 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Каждый </a:t>
            </a:r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может почувствовать нужным в общем деле, а значит повысится уверенность в своих силах,  самооценка к себе, как к личности. </a:t>
            </a:r>
          </a:p>
        </p:txBody>
      </p:sp>
    </p:spTree>
    <p:extLst>
      <p:ext uri="{BB962C8B-B14F-4D97-AF65-F5344CB8AC3E}">
        <p14:creationId xmlns:p14="http://schemas.microsoft.com/office/powerpoint/2010/main" val="211565978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pastel-color-buttons-blue-wooden-shabby-chic-background-sewing-background-copy-space-3016935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51504" cy="6858000"/>
          </a:xfrm>
        </p:spPr>
      </p:pic>
      <p:pic>
        <p:nvPicPr>
          <p:cNvPr id="5" name="Рисунок 4" descr="DSC0511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3835" y="418356"/>
            <a:ext cx="4515966" cy="602128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122" y="438921"/>
            <a:ext cx="4511061" cy="6014747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8000"/>
          </a:xfrm>
        </p:spPr>
      </p:pic>
      <p:pic>
        <p:nvPicPr>
          <p:cNvPr id="5" name="Объект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862773"/>
            <a:ext cx="1956816" cy="183489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55576" y="2852936"/>
            <a:ext cx="80648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 каждого ребёнка существует индивидуальная эмблема </a:t>
            </a: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пуговка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Дети </a:t>
            </a:r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нарисовали свою пуговку и поместили в альбом "Эмблема группы".</a:t>
            </a:r>
          </a:p>
        </p:txBody>
      </p:sp>
    </p:spTree>
    <p:extLst>
      <p:ext uri="{BB962C8B-B14F-4D97-AF65-F5344CB8AC3E}">
        <p14:creationId xmlns:p14="http://schemas.microsoft.com/office/powerpoint/2010/main" val="155255165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pastel-color-buttons-blue-wooden-shabby-chic-background-sewing-background-copy-space-3016935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  <p:pic>
        <p:nvPicPr>
          <p:cNvPr id="6" name="Рисунок 5" descr="DSC0511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5" y="296653"/>
            <a:ext cx="8352927" cy="6264694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8000"/>
          </a:xfrm>
        </p:spPr>
      </p:pic>
      <p:pic>
        <p:nvPicPr>
          <p:cNvPr id="7" name="Объект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774828"/>
            <a:ext cx="1956816" cy="183489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57200" y="3212976"/>
            <a:ext cx="83632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Пуговками пронумерованы шкафчики, стулья, кровати</a:t>
            </a:r>
            <a:endParaRPr lang="ru-RU" sz="2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359031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pastel-color-buttons-blue-wooden-shabby-chic-background-sewing-background-copy-space-3016935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2" y="-22418"/>
            <a:ext cx="9144000" cy="6858000"/>
          </a:xfrm>
        </p:spPr>
      </p:pic>
      <p:pic>
        <p:nvPicPr>
          <p:cNvPr id="8" name="Рисунок 7" descr="DSC0527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67744" y="3429000"/>
            <a:ext cx="4572000" cy="3429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07504" y="49054"/>
            <a:ext cx="9036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51" y="49054"/>
            <a:ext cx="3276185" cy="436824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342" y="13453"/>
            <a:ext cx="3302885" cy="4403847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83356" cy="6858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908720"/>
            <a:ext cx="1956816" cy="183489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43608" y="2852936"/>
            <a:ext cx="756084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Очерёдность в уголках дежурств ведётся                  с помощью индивидуальных пуговок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Участие в ежедневной работе в группе предоставляет возможность почувствовать свою значимость и уникальность</a:t>
            </a:r>
            <a:endParaRPr lang="ru-RU" sz="2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478332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8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977" y="0"/>
            <a:ext cx="4535424" cy="335889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191" y="3410712"/>
            <a:ext cx="4486656" cy="339547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3144" y="657649"/>
            <a:ext cx="4132879" cy="550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16577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Kids-Powerpoint-Background-Wallpaper-1817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59" y="548680"/>
            <a:ext cx="2088233" cy="195812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57200" y="2506805"/>
            <a:ext cx="814724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Коробочка "Деловые хлопоты" служит для выбора роли в течении </a:t>
            </a: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дня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неё помещены </a:t>
            </a:r>
            <a:r>
              <a:rPr lang="ru-RU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бейджики</a:t>
            </a:r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 изображениями атрибутов профессий ( директор гаража, библиотекарь, эколог</a:t>
            </a: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Эту </a:t>
            </a:r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роль берёт ребёнок на </a:t>
            </a: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день 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Поручения </a:t>
            </a:r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такого рода позволяют принимать непосредственное участие в жизни группы, предоставляется возможность почувствовать свою </a:t>
            </a: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значимость</a:t>
            </a:r>
            <a:endParaRPr lang="ru-RU" sz="2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255373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7" descr="pastel-color-buttons-blue-wooden-shabby-chic-background-sewing-background-copy-space-3016935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846138"/>
            <a:ext cx="7548331" cy="5661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42610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pastel-color-buttons-blue-wooden-shabby-chic-background-sewing-background-copy-space-3016935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009" y="0"/>
            <a:ext cx="9130991" cy="6898286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5" y="575433"/>
            <a:ext cx="4354421" cy="580589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7464" y="575433"/>
            <a:ext cx="4354422" cy="5805895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8000"/>
          </a:xfrm>
        </p:spPr>
      </p:pic>
      <p:pic>
        <p:nvPicPr>
          <p:cNvPr id="5" name="Объект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774828"/>
            <a:ext cx="1956816" cy="183489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 flipH="1">
            <a:off x="539552" y="2780928"/>
            <a:ext cx="784887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Создан альбом "Моя семья" в котором находятся фотографии членов семьи </a:t>
            </a: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воспитанников 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Перелистывая </a:t>
            </a:r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его, дети, рассказывают о членах своей семьи сверстникам</a:t>
            </a:r>
          </a:p>
        </p:txBody>
      </p:sp>
    </p:spTree>
    <p:extLst>
      <p:ext uri="{BB962C8B-B14F-4D97-AF65-F5344CB8AC3E}">
        <p14:creationId xmlns:p14="http://schemas.microsoft.com/office/powerpoint/2010/main" val="339189274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pastel-color-buttons-blue-wooden-shabby-chic-background-sewing-background-copy-space-3016935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567" y="0"/>
            <a:ext cx="2705243" cy="31665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2276872"/>
            <a:ext cx="3435846" cy="458112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7015" y="0"/>
            <a:ext cx="3435846" cy="4581128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83356" cy="6858000"/>
          </a:xfrm>
        </p:spPr>
      </p:pic>
      <p:sp>
        <p:nvSpPr>
          <p:cNvPr id="3" name="TextBox 2"/>
          <p:cNvSpPr txBox="1"/>
          <p:nvPr/>
        </p:nvSpPr>
        <p:spPr>
          <a:xfrm>
            <a:off x="683568" y="2780928"/>
            <a:ext cx="748883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Дети совместно с родителями создали альбом "Что в имени моём?", в котором нарисованы члены семьи и сделаны </a:t>
            </a: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надписи </a:t>
            </a:r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 значении </a:t>
            </a: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имени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Свои </a:t>
            </a:r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творческие работы дети презентовали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125" y="642104"/>
            <a:ext cx="1956816" cy="1834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503983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pastel-color-buttons-blue-wooden-shabby-chic-background-sewing-background-copy-space-3016935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Рисунок 4" descr="DSC0514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87624" y="9373"/>
            <a:ext cx="3312368" cy="441649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166280"/>
            <a:ext cx="2835314" cy="378041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7505" y="3166280"/>
            <a:ext cx="4932040" cy="369903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83356" cy="6858000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20688"/>
            <a:ext cx="1956816" cy="183489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27584" y="2852936"/>
            <a:ext cx="74168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Реализовывать себя, как личность помогают сюжетно- ролевые игры</a:t>
            </a:r>
          </a:p>
        </p:txBody>
      </p:sp>
    </p:spTree>
    <p:extLst>
      <p:ext uri="{BB962C8B-B14F-4D97-AF65-F5344CB8AC3E}">
        <p14:creationId xmlns:p14="http://schemas.microsoft.com/office/powerpoint/2010/main" val="2560295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pastel-color-buttons-blue-wooden-shabby-chic-background-sewing-background-copy-space-3016935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8" name="Рисунок 7" descr="oLKH_TgUHg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30483" y="3545081"/>
            <a:ext cx="4290359" cy="319825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158" y="188639"/>
            <a:ext cx="4301826" cy="322466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158" y="3561696"/>
            <a:ext cx="4301826" cy="322637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8041" y="186202"/>
            <a:ext cx="4302802" cy="3227102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8000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774828"/>
            <a:ext cx="1956816" cy="183489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57200" y="2780928"/>
            <a:ext cx="85072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Проводятся </a:t>
            </a: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выставки детской литературы, где каждый ребёнок может принести книгу </a:t>
            </a: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данной </a:t>
            </a: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тематике</a:t>
            </a:r>
            <a:endParaRPr lang="ru-RU" sz="2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941426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pastel-color-buttons-blue-wooden-shabby-chic-background-sewing-background-copy-space-3016935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440" y="-42144"/>
            <a:ext cx="9144000" cy="6858000"/>
          </a:xfrm>
        </p:spPr>
      </p:pic>
      <p:pic>
        <p:nvPicPr>
          <p:cNvPr id="5" name="Рисунок 4" descr="l7bY7S-j4qQ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52680" y="3486006"/>
            <a:ext cx="4439800" cy="3329850"/>
          </a:xfrm>
          <a:prstGeom prst="rect">
            <a:avLst/>
          </a:prstGeom>
        </p:spPr>
      </p:pic>
      <p:pic>
        <p:nvPicPr>
          <p:cNvPr id="7" name="Рисунок 6" descr="8Q4u6yKAwI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0120" y="65652"/>
            <a:ext cx="3444402" cy="4592536"/>
          </a:xfrm>
          <a:prstGeom prst="rect">
            <a:avLst/>
          </a:prstGeom>
        </p:spPr>
      </p:pic>
      <p:pic>
        <p:nvPicPr>
          <p:cNvPr id="6" name="Рисунок 5" descr="powZsYiX8ic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78820" y="84204"/>
            <a:ext cx="4439800" cy="3359659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8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00190"/>
            <a:ext cx="1956816" cy="183489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57200" y="2852936"/>
            <a:ext cx="79312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Родители нашей группы пополнили книжный уголок самодельными книжками – малышками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 каждого ребёнка есть индивидуальная закладка</a:t>
            </a:r>
            <a:endParaRPr lang="ru-RU" sz="2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183196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pastel-color-buttons-blue-wooden-shabby-chic-background-sewing-background-copy-space-3016935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98286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0206" y="3100224"/>
            <a:ext cx="4854859" cy="364114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5" y="22428"/>
            <a:ext cx="4536504" cy="340237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83356" cy="6858000"/>
          </a:xfrm>
        </p:spPr>
      </p:pic>
      <p:sp>
        <p:nvSpPr>
          <p:cNvPr id="3" name="TextBox 2"/>
          <p:cNvSpPr txBox="1"/>
          <p:nvPr/>
        </p:nvSpPr>
        <p:spPr>
          <a:xfrm>
            <a:off x="539552" y="2492896"/>
            <a:ext cx="849694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день </a:t>
            </a: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рождения, </a:t>
            </a:r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</a:t>
            </a: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стенд «Поздравляю», помещается фотография ребёнка</a:t>
            </a:r>
            <a:endParaRPr lang="ru-RU" sz="2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Колпачок именинника надеть может каждый ребёнок в день своего </a:t>
            </a: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рождения</a:t>
            </a:r>
            <a:endParaRPr lang="ru-RU" sz="2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Есть "</a:t>
            </a:r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Чудесный сундучок" для </a:t>
            </a: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подарков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этот день ребёнок- центральное лицо в детском </a:t>
            </a: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коллективе</a:t>
            </a:r>
            <a:endParaRPr lang="ru-RU" sz="2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19" y="274638"/>
            <a:ext cx="2135273" cy="2002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874217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8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92696"/>
            <a:ext cx="1956816" cy="183489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99592" y="2996952"/>
            <a:ext cx="77872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Проводим презентацию портфолио, где каждый ребёнок может продемонстрировать копилку своих достижений и семьи</a:t>
            </a:r>
            <a:endParaRPr lang="ru-RU" sz="2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756059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83356" cy="6858000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28" y="-3139"/>
            <a:ext cx="2574104" cy="343213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2216" y="56038"/>
            <a:ext cx="3674110" cy="275558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0314" y="0"/>
            <a:ext cx="2554966" cy="340662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4455" y="3114766"/>
            <a:ext cx="3809768" cy="285732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5" y="3507360"/>
            <a:ext cx="2586587" cy="344878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6746" y="3445776"/>
            <a:ext cx="2588533" cy="3451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42592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pastel-color-buttons-blue-wooden-shabby-chic-background-sewing-background-copy-space-3016935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44001" cy="6858000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2780928"/>
            <a:ext cx="5626968" cy="422022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69" y="12596"/>
            <a:ext cx="3552173" cy="357301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8000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74638"/>
            <a:ext cx="2160240" cy="202564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57200" y="2492896"/>
            <a:ext cx="84352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стенде «Звёздочка» помещаются фотографии отличившихся дошкольников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Каждый ребёнок занимает это почётное место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Этот компонент направлен на формирование положительного «Я», самосознания и самооценки</a:t>
            </a:r>
            <a:endParaRPr lang="ru-RU" sz="2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58905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pastel-color-buttons-blue-wooden-shabby-chic-background-sewing-background-copy-space-3016935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  <p:pic>
        <p:nvPicPr>
          <p:cNvPr id="5" name="Рисунок 4" descr="DSC0523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75656" y="502653"/>
            <a:ext cx="5904656" cy="5852693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8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774828"/>
            <a:ext cx="1956816" cy="183489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29287" y="2924944"/>
            <a:ext cx="79575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Папка «Наша жизнь. Наши успехи» используется для демонстрации достижений группы:                           в выставках, конкурсах, соревнованиях</a:t>
            </a:r>
            <a:endParaRPr lang="ru-RU" sz="2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568" y="3167257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18406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pastel-color-buttons-blue-wooden-shabby-chic-background-sewing-background-copy-space-3016935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98286"/>
          </a:xfrm>
        </p:spPr>
      </p:pic>
      <p:pic>
        <p:nvPicPr>
          <p:cNvPr id="5" name="Рисунок 4" descr="DSC0514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4139952" cy="53833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601" y="2840310"/>
            <a:ext cx="2915399" cy="412394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3897606"/>
            <a:ext cx="4182099" cy="295622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7607" y="-65967"/>
            <a:ext cx="2866576" cy="397269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597</TotalTime>
  <Words>512</Words>
  <Application>Microsoft Office PowerPoint</Application>
  <PresentationFormat>Экран (4:3)</PresentationFormat>
  <Paragraphs>55</Paragraphs>
  <Slides>41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4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Амина</dc:creator>
  <cp:lastModifiedBy>Семейка</cp:lastModifiedBy>
  <cp:revision>136</cp:revision>
  <dcterms:created xsi:type="dcterms:W3CDTF">2019-03-29T07:12:19Z</dcterms:created>
  <dcterms:modified xsi:type="dcterms:W3CDTF">2022-03-05T10:21:58Z</dcterms:modified>
</cp:coreProperties>
</file>