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642" autoAdjust="0"/>
  </p:normalViewPr>
  <p:slideViewPr>
    <p:cSldViewPr snapToGrid="0">
      <p:cViewPr varScale="1">
        <p:scale>
          <a:sx n="72" d="100"/>
          <a:sy n="72" d="100"/>
        </p:scale>
        <p:origin x="107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D9A9C-B408-424D-900C-602FA68BFBA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B2DA4-C5B8-4B35-89C3-FFE887CEA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968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022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229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7972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038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9174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455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465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389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474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555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14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279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551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540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388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72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E8285-07D6-4E05-8E97-AEC849E110D9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EEE711B-903A-4ECE-A93C-DB0BF8CE87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55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A1479-135B-4ABF-BDC7-984299ED1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204687"/>
          </a:xfrm>
        </p:spPr>
        <p:txBody>
          <a:bodyPr>
            <a:normAutofit fontScale="90000"/>
          </a:bodyPr>
          <a:lstStyle/>
          <a:p>
            <a:pPr algn="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«Играем с крупами дома».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«Детский сад № 27»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Гокк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     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40A89E8-5664-475A-9DE9-4C5187D5D36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87" y="1713053"/>
            <a:ext cx="3611302" cy="5144947"/>
          </a:xfrm>
        </p:spPr>
      </p:pic>
    </p:spTree>
    <p:extLst>
      <p:ext uri="{BB962C8B-B14F-4D97-AF65-F5344CB8AC3E}">
        <p14:creationId xmlns:p14="http://schemas.microsoft.com/office/powerpoint/2010/main" val="694961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D8C5C2-ACBE-4B74-A475-B292C65B6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способствуют игры с крупами?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мелкой моторики,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чувственного восприятия,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воображения и фантазии,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 же обладают успокаивающим эффектом.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96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1768F-F4F1-44F7-880E-BE41E9E56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Одноразовые тарелки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Пластмассовые контейнеры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Поднос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Палочка (или ручка без пасты)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Бутылка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Воронка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Пластмассовая ложка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Пластмассовая вилка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Воздушные шарики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7BFED5-2811-428D-9C53-D13E8C7F3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170" y="2997843"/>
            <a:ext cx="4984830" cy="386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54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73A43-EACC-4D13-A4BC-3E1B442E6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Крупы: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Фасоль белая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Фасоль красная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Горох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Манка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89DC95-6173-4B35-BD0C-403BDAD6F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722" y="3429000"/>
            <a:ext cx="5092860" cy="342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09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34266-33E0-4EE0-BC16-C76283DA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«Перебери фасоль».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игры: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ребёнку разложить фасоль разного цвета по тарелочкам.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9142BC-BD80-48A1-92D8-4E70BE165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101" y="3429000"/>
            <a:ext cx="522789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9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2F4734-4381-496B-BFD2-3CB80BFC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«Рисуем крупой».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игры: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картинки палочкой на подносе с манной крупой.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809A1E-4E58-468B-9CD6-037830658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078" y="3240910"/>
            <a:ext cx="5308921" cy="361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68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525FA-BE34-40AD-81BF-E20AFA00D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«Насыпь крупу в бутылку».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игры: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Насыпаем ложкой крупу в бутылку до определённой метки.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EC76C2-F66A-4E26-9344-E36481E97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18" y="2997842"/>
            <a:ext cx="4915382" cy="386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75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12B875-C9EC-4B22-B72B-CAFEC69E2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«Тактильные мешочки».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игры: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Насыпаем крупу в воздушные шарики. Предлагаем ребёнку на ощупь определить в каком шарике, какая крупа и положить рядом с образцом.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C1EC28-4CBE-43F4-A48E-854DAC9C4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110" y="3819646"/>
            <a:ext cx="4683889" cy="303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21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2B07B2-8AB7-4388-AABE-3AB28CDC5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87857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104</TotalTime>
  <Words>237</Words>
  <Application>Microsoft Office PowerPoint</Application>
  <PresentationFormat>Широкоэкранный</PresentationFormat>
  <Paragraphs>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 3</vt:lpstr>
      <vt:lpstr>Аспект</vt:lpstr>
      <vt:lpstr>«Играем с крупами дома».     МАДОУ «Детский сад № 27» Воспитатель: Гокк Н.В.                         </vt:lpstr>
      <vt:lpstr>Чему способствуют игры с крупами?    Развитию мелкой моторики, Развитию чувственного восприятия, Развитию воображения и фантазии, А так же обладают успокаивающим эффектом.</vt:lpstr>
      <vt:lpstr>Оборудование:  Одноразовые тарелки Пластмассовые контейнеры Поднос Палочка (или ручка без пасты) Бутылка Воронка Пластмассовая ложка Пластмассовая вилка Воздушные шарики  </vt:lpstr>
      <vt:lpstr>Крупы:    Фасоль белая Фасоль красная Горох Греча Манка </vt:lpstr>
      <vt:lpstr>«Перебери фасоль».  Описание игры:  Предложить ребёнку разложить фасоль разного цвета по тарелочкам.</vt:lpstr>
      <vt:lpstr>«Рисуем крупой».  Описание игры:  Рисуем картинки палочкой на подносе с манной крупой.</vt:lpstr>
      <vt:lpstr>«Насыпь крупу в бутылку».  Описание игры:  Насыпаем ложкой крупу в бутылку до определённой метки.</vt:lpstr>
      <vt:lpstr>«Тактильные мешочки».  Описание игры:  Насыпаем крупу в воздушные шарики. Предлагаем ребёнку на ощупь определить в каком шарике, какая крупа и положить рядом с образцом.</vt:lpstr>
      <vt:lpstr>    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15</cp:revision>
  <dcterms:created xsi:type="dcterms:W3CDTF">2020-04-25T13:27:19Z</dcterms:created>
  <dcterms:modified xsi:type="dcterms:W3CDTF">2022-03-10T18:14:33Z</dcterms:modified>
</cp:coreProperties>
</file>