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3" r:id="rId9"/>
    <p:sldId id="271" r:id="rId10"/>
    <p:sldId id="262" r:id="rId11"/>
    <p:sldId id="270" r:id="rId12"/>
    <p:sldId id="272" r:id="rId13"/>
    <p:sldId id="273" r:id="rId14"/>
    <p:sldId id="264" r:id="rId15"/>
    <p:sldId id="265" r:id="rId16"/>
    <p:sldId id="267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FF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7F6389-2B93-4233-AC0C-38C520742CEF}" type="doc">
      <dgm:prSet loTypeId="urn:microsoft.com/office/officeart/2005/8/layout/matrix1" loCatId="matrix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1305A76-63DB-41F7-A21B-A8DCE7669FB4}">
      <dgm:prSet custT="1"/>
      <dgm:spPr>
        <a:solidFill>
          <a:srgbClr val="FF9933"/>
        </a:solidFill>
      </dgm:spPr>
      <dgm:t>
        <a:bodyPr/>
        <a:lstStyle/>
        <a:p>
          <a:pPr rtl="0"/>
          <a:r>
            <a:rPr lang="ru-RU" sz="4000" dirty="0" smtClean="0">
              <a:latin typeface="Georgia" pitchFamily="18" charset="0"/>
            </a:rPr>
            <a:t>Цели</a:t>
          </a:r>
          <a:endParaRPr lang="ru-RU" sz="4000" dirty="0">
            <a:latin typeface="Georgia" pitchFamily="18" charset="0"/>
          </a:endParaRPr>
        </a:p>
      </dgm:t>
    </dgm:pt>
    <dgm:pt modelId="{210D5475-666E-442E-B27E-47977DA296A9}" type="parTrans" cxnId="{924C50E5-C144-468F-8315-488C68DA4D3D}">
      <dgm:prSet/>
      <dgm:spPr/>
      <dgm:t>
        <a:bodyPr/>
        <a:lstStyle/>
        <a:p>
          <a:endParaRPr lang="ru-RU"/>
        </a:p>
      </dgm:t>
    </dgm:pt>
    <dgm:pt modelId="{841BBD43-B37D-420B-8090-6E561BFF6029}" type="sibTrans" cxnId="{924C50E5-C144-468F-8315-488C68DA4D3D}">
      <dgm:prSet/>
      <dgm:spPr/>
      <dgm:t>
        <a:bodyPr/>
        <a:lstStyle/>
        <a:p>
          <a:endParaRPr lang="ru-RU"/>
        </a:p>
      </dgm:t>
    </dgm:pt>
    <dgm:pt modelId="{63CA9442-29E3-4E29-AF35-6807D08F4884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Стимулировать  самообразование школьников</a:t>
          </a:r>
          <a:endParaRPr lang="ru-RU" dirty="0">
            <a:latin typeface="Georgia" pitchFamily="18" charset="0"/>
          </a:endParaRPr>
        </a:p>
      </dgm:t>
    </dgm:pt>
    <dgm:pt modelId="{63B69CB9-EC8B-422F-B1AB-75F89044FA64}" type="parTrans" cxnId="{5B8DE3CD-C9B8-4D06-9E86-0CAD069D2EC6}">
      <dgm:prSet/>
      <dgm:spPr/>
      <dgm:t>
        <a:bodyPr/>
        <a:lstStyle/>
        <a:p>
          <a:endParaRPr lang="ru-RU"/>
        </a:p>
      </dgm:t>
    </dgm:pt>
    <dgm:pt modelId="{6800462A-0401-43D7-853A-3A236A6C88F2}" type="sibTrans" cxnId="{5B8DE3CD-C9B8-4D06-9E86-0CAD069D2EC6}">
      <dgm:prSet/>
      <dgm:spPr/>
      <dgm:t>
        <a:bodyPr/>
        <a:lstStyle/>
        <a:p>
          <a:endParaRPr lang="ru-RU"/>
        </a:p>
      </dgm:t>
    </dgm:pt>
    <dgm:pt modelId="{46760449-1143-4FE5-BDCF-606D4F2C1047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2800" dirty="0" smtClean="0">
              <a:latin typeface="Georgia" pitchFamily="18" charset="0"/>
            </a:rPr>
            <a:t>Развивать навыки работы с архивными, музейными документами</a:t>
          </a:r>
          <a:endParaRPr lang="ru-RU" sz="2800" dirty="0">
            <a:latin typeface="Georgia" pitchFamily="18" charset="0"/>
          </a:endParaRPr>
        </a:p>
      </dgm:t>
    </dgm:pt>
    <dgm:pt modelId="{2AE65F45-C0AF-4BED-9BFF-44CAFEC94059}" type="parTrans" cxnId="{AC40B232-1439-4BB5-A5A7-203AE0E2EBD1}">
      <dgm:prSet/>
      <dgm:spPr/>
      <dgm:t>
        <a:bodyPr/>
        <a:lstStyle/>
        <a:p>
          <a:endParaRPr lang="ru-RU"/>
        </a:p>
      </dgm:t>
    </dgm:pt>
    <dgm:pt modelId="{0D7AF874-60DD-48F8-A0F3-C7E8A63A6393}" type="sibTrans" cxnId="{AC40B232-1439-4BB5-A5A7-203AE0E2EBD1}">
      <dgm:prSet/>
      <dgm:spPr/>
      <dgm:t>
        <a:bodyPr/>
        <a:lstStyle/>
        <a:p>
          <a:endParaRPr lang="ru-RU"/>
        </a:p>
      </dgm:t>
    </dgm:pt>
    <dgm:pt modelId="{E632F902-F324-4E10-B70E-69F294385681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Воспитывать </a:t>
          </a:r>
        </a:p>
        <a:p>
          <a:pPr rtl="0"/>
          <a:r>
            <a:rPr lang="ru-RU" dirty="0" smtClean="0">
              <a:latin typeface="Georgia" pitchFamily="18" charset="0"/>
            </a:rPr>
            <a:t>гражданственность и патриотизм</a:t>
          </a:r>
          <a:endParaRPr lang="ru-RU" dirty="0">
            <a:latin typeface="Georgia" pitchFamily="18" charset="0"/>
          </a:endParaRPr>
        </a:p>
      </dgm:t>
    </dgm:pt>
    <dgm:pt modelId="{771A202F-E737-4CDC-A422-2374F985519C}" type="parTrans" cxnId="{CE10AB38-F4F7-4CCC-91D9-2F64FC09136A}">
      <dgm:prSet/>
      <dgm:spPr/>
      <dgm:t>
        <a:bodyPr/>
        <a:lstStyle/>
        <a:p>
          <a:endParaRPr lang="ru-RU"/>
        </a:p>
      </dgm:t>
    </dgm:pt>
    <dgm:pt modelId="{075DE379-E861-4C69-AEBA-33D854421491}" type="sibTrans" cxnId="{CE10AB38-F4F7-4CCC-91D9-2F64FC09136A}">
      <dgm:prSet/>
      <dgm:spPr/>
      <dgm:t>
        <a:bodyPr/>
        <a:lstStyle/>
        <a:p>
          <a:endParaRPr lang="ru-RU"/>
        </a:p>
      </dgm:t>
    </dgm:pt>
    <dgm:pt modelId="{30B3FBE9-1E30-4F01-A3E6-EF763B71422F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dirty="0" smtClean="0">
              <a:latin typeface="Georgia" pitchFamily="18" charset="0"/>
            </a:rPr>
            <a:t>Найти информацию об учителях-односельчанах участниках </a:t>
          </a:r>
          <a:r>
            <a:rPr lang="ru-RU" sz="2800" dirty="0" err="1" smtClean="0">
              <a:latin typeface="Georgia" pitchFamily="18" charset="0"/>
            </a:rPr>
            <a:t>ВОвойны</a:t>
          </a:r>
          <a:endParaRPr lang="ru-RU" sz="2800" dirty="0">
            <a:latin typeface="Georgia" pitchFamily="18" charset="0"/>
          </a:endParaRPr>
        </a:p>
      </dgm:t>
    </dgm:pt>
    <dgm:pt modelId="{BA3EA6F5-2325-46E3-A3EC-5F93758A4EBE}" type="parTrans" cxnId="{1B37AD64-D4EE-4C13-A61A-FF089902C0AF}">
      <dgm:prSet/>
      <dgm:spPr/>
      <dgm:t>
        <a:bodyPr/>
        <a:lstStyle/>
        <a:p>
          <a:endParaRPr lang="ru-RU"/>
        </a:p>
      </dgm:t>
    </dgm:pt>
    <dgm:pt modelId="{C6F7E2FA-49E8-448B-AC76-570A8CCC5A29}" type="sibTrans" cxnId="{1B37AD64-D4EE-4C13-A61A-FF089902C0AF}">
      <dgm:prSet/>
      <dgm:spPr/>
      <dgm:t>
        <a:bodyPr/>
        <a:lstStyle/>
        <a:p>
          <a:endParaRPr lang="ru-RU"/>
        </a:p>
      </dgm:t>
    </dgm:pt>
    <dgm:pt modelId="{44022A38-7F8E-4863-8A48-C7C8177AF9EE}" type="pres">
      <dgm:prSet presAssocID="{5C7F6389-2B93-4233-AC0C-38C520742CE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D0C16-2369-44EE-9E88-4A4D274B8CD1}" type="pres">
      <dgm:prSet presAssocID="{5C7F6389-2B93-4233-AC0C-38C520742CEF}" presName="matrix" presStyleCnt="0"/>
      <dgm:spPr/>
    </dgm:pt>
    <dgm:pt modelId="{A2027412-BD3D-4362-AC6E-B35E45A8D705}" type="pres">
      <dgm:prSet presAssocID="{5C7F6389-2B93-4233-AC0C-38C520742CEF}" presName="tile1" presStyleLbl="node1" presStyleIdx="0" presStyleCnt="4"/>
      <dgm:spPr/>
      <dgm:t>
        <a:bodyPr/>
        <a:lstStyle/>
        <a:p>
          <a:endParaRPr lang="ru-RU"/>
        </a:p>
      </dgm:t>
    </dgm:pt>
    <dgm:pt modelId="{45ED5780-FC12-4AD2-BC2E-9AA8B67D351F}" type="pres">
      <dgm:prSet presAssocID="{5C7F6389-2B93-4233-AC0C-38C520742CE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41FA62-5769-4759-AC1F-8B77ED5E718F}" type="pres">
      <dgm:prSet presAssocID="{5C7F6389-2B93-4233-AC0C-38C520742CEF}" presName="tile2" presStyleLbl="node1" presStyleIdx="1" presStyleCnt="4"/>
      <dgm:spPr/>
      <dgm:t>
        <a:bodyPr/>
        <a:lstStyle/>
        <a:p>
          <a:endParaRPr lang="ru-RU"/>
        </a:p>
      </dgm:t>
    </dgm:pt>
    <dgm:pt modelId="{6034871D-D2DD-4DB1-A9FB-5AA00C030617}" type="pres">
      <dgm:prSet presAssocID="{5C7F6389-2B93-4233-AC0C-38C520742CE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CB547-8930-48E7-9A11-03AA0A386E02}" type="pres">
      <dgm:prSet presAssocID="{5C7F6389-2B93-4233-AC0C-38C520742CEF}" presName="tile3" presStyleLbl="node1" presStyleIdx="2" presStyleCnt="4"/>
      <dgm:spPr/>
      <dgm:t>
        <a:bodyPr/>
        <a:lstStyle/>
        <a:p>
          <a:endParaRPr lang="ru-RU"/>
        </a:p>
      </dgm:t>
    </dgm:pt>
    <dgm:pt modelId="{643226AB-6F50-4FF3-87C1-99DDD6E46D9B}" type="pres">
      <dgm:prSet presAssocID="{5C7F6389-2B93-4233-AC0C-38C520742CE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8FB11-3B65-4E5F-AE51-7369C80FE2BB}" type="pres">
      <dgm:prSet presAssocID="{5C7F6389-2B93-4233-AC0C-38C520742CEF}" presName="tile4" presStyleLbl="node1" presStyleIdx="3" presStyleCnt="4"/>
      <dgm:spPr/>
      <dgm:t>
        <a:bodyPr/>
        <a:lstStyle/>
        <a:p>
          <a:endParaRPr lang="ru-RU"/>
        </a:p>
      </dgm:t>
    </dgm:pt>
    <dgm:pt modelId="{77565586-44D5-4D1B-80F0-115663EC549E}" type="pres">
      <dgm:prSet presAssocID="{5C7F6389-2B93-4233-AC0C-38C520742CE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AE9ABA-072A-4CB4-9407-8170FAB821DB}" type="pres">
      <dgm:prSet presAssocID="{5C7F6389-2B93-4233-AC0C-38C520742CE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58A372C9-8859-4CE8-9F40-DCA01C222878}" type="presOf" srcId="{30B3FBE9-1E30-4F01-A3E6-EF763B71422F}" destId="{45ED5780-FC12-4AD2-BC2E-9AA8B67D351F}" srcOrd="1" destOrd="0" presId="urn:microsoft.com/office/officeart/2005/8/layout/matrix1"/>
    <dgm:cxn modelId="{1A5A9C80-7437-459C-9038-3A9ADFA29818}" type="presOf" srcId="{E632F902-F324-4E10-B70E-69F294385681}" destId="{E748FB11-3B65-4E5F-AE51-7369C80FE2BB}" srcOrd="0" destOrd="0" presId="urn:microsoft.com/office/officeart/2005/8/layout/matrix1"/>
    <dgm:cxn modelId="{893A1AF3-4AB0-4C49-A317-8BA169D28BB1}" type="presOf" srcId="{46760449-1143-4FE5-BDCF-606D4F2C1047}" destId="{643226AB-6F50-4FF3-87C1-99DDD6E46D9B}" srcOrd="1" destOrd="0" presId="urn:microsoft.com/office/officeart/2005/8/layout/matrix1"/>
    <dgm:cxn modelId="{7EFC138B-3687-4787-83A5-62A85C71DDCA}" type="presOf" srcId="{30B3FBE9-1E30-4F01-A3E6-EF763B71422F}" destId="{A2027412-BD3D-4362-AC6E-B35E45A8D705}" srcOrd="0" destOrd="0" presId="urn:microsoft.com/office/officeart/2005/8/layout/matrix1"/>
    <dgm:cxn modelId="{1B37AD64-D4EE-4C13-A61A-FF089902C0AF}" srcId="{81305A76-63DB-41F7-A21B-A8DCE7669FB4}" destId="{30B3FBE9-1E30-4F01-A3E6-EF763B71422F}" srcOrd="0" destOrd="0" parTransId="{BA3EA6F5-2325-46E3-A3EC-5F93758A4EBE}" sibTransId="{C6F7E2FA-49E8-448B-AC76-570A8CCC5A29}"/>
    <dgm:cxn modelId="{5B8DE3CD-C9B8-4D06-9E86-0CAD069D2EC6}" srcId="{81305A76-63DB-41F7-A21B-A8DCE7669FB4}" destId="{63CA9442-29E3-4E29-AF35-6807D08F4884}" srcOrd="1" destOrd="0" parTransId="{63B69CB9-EC8B-422F-B1AB-75F89044FA64}" sibTransId="{6800462A-0401-43D7-853A-3A236A6C88F2}"/>
    <dgm:cxn modelId="{C9D11032-538C-4F8A-9AB5-A89F37D90E36}" type="presOf" srcId="{5C7F6389-2B93-4233-AC0C-38C520742CEF}" destId="{44022A38-7F8E-4863-8A48-C7C8177AF9EE}" srcOrd="0" destOrd="0" presId="urn:microsoft.com/office/officeart/2005/8/layout/matrix1"/>
    <dgm:cxn modelId="{4BA9D0BE-B85A-4DBF-B498-29678072D6E2}" type="presOf" srcId="{E632F902-F324-4E10-B70E-69F294385681}" destId="{77565586-44D5-4D1B-80F0-115663EC549E}" srcOrd="1" destOrd="0" presId="urn:microsoft.com/office/officeart/2005/8/layout/matrix1"/>
    <dgm:cxn modelId="{924C50E5-C144-468F-8315-488C68DA4D3D}" srcId="{5C7F6389-2B93-4233-AC0C-38C520742CEF}" destId="{81305A76-63DB-41F7-A21B-A8DCE7669FB4}" srcOrd="0" destOrd="0" parTransId="{210D5475-666E-442E-B27E-47977DA296A9}" sibTransId="{841BBD43-B37D-420B-8090-6E561BFF6029}"/>
    <dgm:cxn modelId="{CE10AB38-F4F7-4CCC-91D9-2F64FC09136A}" srcId="{81305A76-63DB-41F7-A21B-A8DCE7669FB4}" destId="{E632F902-F324-4E10-B70E-69F294385681}" srcOrd="3" destOrd="0" parTransId="{771A202F-E737-4CDC-A422-2374F985519C}" sibTransId="{075DE379-E861-4C69-AEBA-33D854421491}"/>
    <dgm:cxn modelId="{E774BEEF-896A-4740-B30C-2D2302664C4D}" type="presOf" srcId="{46760449-1143-4FE5-BDCF-606D4F2C1047}" destId="{A84CB547-8930-48E7-9A11-03AA0A386E02}" srcOrd="0" destOrd="0" presId="urn:microsoft.com/office/officeart/2005/8/layout/matrix1"/>
    <dgm:cxn modelId="{935B5F7B-AD5E-40A9-AF5D-009BD2B054EF}" type="presOf" srcId="{63CA9442-29E3-4E29-AF35-6807D08F4884}" destId="{6034871D-D2DD-4DB1-A9FB-5AA00C030617}" srcOrd="1" destOrd="0" presId="urn:microsoft.com/office/officeart/2005/8/layout/matrix1"/>
    <dgm:cxn modelId="{BA071920-4027-4BA5-89F6-DC5DA6569424}" type="presOf" srcId="{81305A76-63DB-41F7-A21B-A8DCE7669FB4}" destId="{79AE9ABA-072A-4CB4-9407-8170FAB821DB}" srcOrd="0" destOrd="0" presId="urn:microsoft.com/office/officeart/2005/8/layout/matrix1"/>
    <dgm:cxn modelId="{1AEFB828-D9D5-4916-AED3-BA73B299BBF3}" type="presOf" srcId="{63CA9442-29E3-4E29-AF35-6807D08F4884}" destId="{1D41FA62-5769-4759-AC1F-8B77ED5E718F}" srcOrd="0" destOrd="0" presId="urn:microsoft.com/office/officeart/2005/8/layout/matrix1"/>
    <dgm:cxn modelId="{AC40B232-1439-4BB5-A5A7-203AE0E2EBD1}" srcId="{81305A76-63DB-41F7-A21B-A8DCE7669FB4}" destId="{46760449-1143-4FE5-BDCF-606D4F2C1047}" srcOrd="2" destOrd="0" parTransId="{2AE65F45-C0AF-4BED-9BFF-44CAFEC94059}" sibTransId="{0D7AF874-60DD-48F8-A0F3-C7E8A63A6393}"/>
    <dgm:cxn modelId="{91B5D367-26CD-4C0E-B9A7-6A330EDC2EF9}" type="presParOf" srcId="{44022A38-7F8E-4863-8A48-C7C8177AF9EE}" destId="{09ED0C16-2369-44EE-9E88-4A4D274B8CD1}" srcOrd="0" destOrd="0" presId="urn:microsoft.com/office/officeart/2005/8/layout/matrix1"/>
    <dgm:cxn modelId="{31124A7C-DA71-45F3-96B7-CD513AB700EB}" type="presParOf" srcId="{09ED0C16-2369-44EE-9E88-4A4D274B8CD1}" destId="{A2027412-BD3D-4362-AC6E-B35E45A8D705}" srcOrd="0" destOrd="0" presId="urn:microsoft.com/office/officeart/2005/8/layout/matrix1"/>
    <dgm:cxn modelId="{C149FF9D-51C6-40EB-A43F-AF7515F64D7A}" type="presParOf" srcId="{09ED0C16-2369-44EE-9E88-4A4D274B8CD1}" destId="{45ED5780-FC12-4AD2-BC2E-9AA8B67D351F}" srcOrd="1" destOrd="0" presId="urn:microsoft.com/office/officeart/2005/8/layout/matrix1"/>
    <dgm:cxn modelId="{1880A559-2C29-4E71-A768-74978145AF4A}" type="presParOf" srcId="{09ED0C16-2369-44EE-9E88-4A4D274B8CD1}" destId="{1D41FA62-5769-4759-AC1F-8B77ED5E718F}" srcOrd="2" destOrd="0" presId="urn:microsoft.com/office/officeart/2005/8/layout/matrix1"/>
    <dgm:cxn modelId="{18BFA828-8295-43BD-82C2-A4687A8F50C8}" type="presParOf" srcId="{09ED0C16-2369-44EE-9E88-4A4D274B8CD1}" destId="{6034871D-D2DD-4DB1-A9FB-5AA00C030617}" srcOrd="3" destOrd="0" presId="urn:microsoft.com/office/officeart/2005/8/layout/matrix1"/>
    <dgm:cxn modelId="{A9048575-55EF-4F8F-BFDC-9EDB423ED1E4}" type="presParOf" srcId="{09ED0C16-2369-44EE-9E88-4A4D274B8CD1}" destId="{A84CB547-8930-48E7-9A11-03AA0A386E02}" srcOrd="4" destOrd="0" presId="urn:microsoft.com/office/officeart/2005/8/layout/matrix1"/>
    <dgm:cxn modelId="{C795117C-EDDC-4E02-9ABE-F176D372FE06}" type="presParOf" srcId="{09ED0C16-2369-44EE-9E88-4A4D274B8CD1}" destId="{643226AB-6F50-4FF3-87C1-99DDD6E46D9B}" srcOrd="5" destOrd="0" presId="urn:microsoft.com/office/officeart/2005/8/layout/matrix1"/>
    <dgm:cxn modelId="{42BFDB2C-F422-483D-869F-C809E6F21C77}" type="presParOf" srcId="{09ED0C16-2369-44EE-9E88-4A4D274B8CD1}" destId="{E748FB11-3B65-4E5F-AE51-7369C80FE2BB}" srcOrd="6" destOrd="0" presId="urn:microsoft.com/office/officeart/2005/8/layout/matrix1"/>
    <dgm:cxn modelId="{38C46D6B-FEA9-43C6-859F-8290C8E92D0C}" type="presParOf" srcId="{09ED0C16-2369-44EE-9E88-4A4D274B8CD1}" destId="{77565586-44D5-4D1B-80F0-115663EC549E}" srcOrd="7" destOrd="0" presId="urn:microsoft.com/office/officeart/2005/8/layout/matrix1"/>
    <dgm:cxn modelId="{BE561E3E-073A-4394-83C1-DC6FBFF28654}" type="presParOf" srcId="{44022A38-7F8E-4863-8A48-C7C8177AF9EE}" destId="{79AE9ABA-072A-4CB4-9407-8170FAB821D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DD137-F7F6-4697-A49A-170CE2BA79FF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C03DE92-5A7C-4C99-B4C9-6D9308B69E1F}">
      <dgm:prSet/>
      <dgm:spPr>
        <a:solidFill>
          <a:schemeClr val="bg1"/>
        </a:solidFill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Georgia" pitchFamily="18" charset="0"/>
            </a:rPr>
            <a:t>Воспитательная</a:t>
          </a:r>
          <a:endParaRPr lang="ru-RU" dirty="0">
            <a:solidFill>
              <a:schemeClr val="tx1"/>
            </a:solidFill>
            <a:latin typeface="Georgia" pitchFamily="18" charset="0"/>
          </a:endParaRPr>
        </a:p>
      </dgm:t>
    </dgm:pt>
    <dgm:pt modelId="{DFDEB927-3B60-4B8B-BFD7-149C0F51F332}" type="parTrans" cxnId="{3CC1BB2B-DBB0-4F5A-8C44-D7E87C4ED72A}">
      <dgm:prSet/>
      <dgm:spPr/>
      <dgm:t>
        <a:bodyPr/>
        <a:lstStyle/>
        <a:p>
          <a:endParaRPr lang="ru-RU"/>
        </a:p>
      </dgm:t>
    </dgm:pt>
    <dgm:pt modelId="{B5695EF0-4DE1-486E-99C5-FC7FA8DABED2}" type="sibTrans" cxnId="{3CC1BB2B-DBB0-4F5A-8C44-D7E87C4ED72A}">
      <dgm:prSet/>
      <dgm:spPr/>
      <dgm:t>
        <a:bodyPr/>
        <a:lstStyle/>
        <a:p>
          <a:endParaRPr lang="ru-RU"/>
        </a:p>
      </dgm:t>
    </dgm:pt>
    <dgm:pt modelId="{E7F1D29C-B005-4DC7-B6C4-109242777CC5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развитие познавательного интереса,       логического мышления;</a:t>
          </a:r>
          <a:endParaRPr lang="ru-RU" dirty="0">
            <a:latin typeface="Georgia" pitchFamily="18" charset="0"/>
          </a:endParaRPr>
        </a:p>
      </dgm:t>
    </dgm:pt>
    <dgm:pt modelId="{D3581BF2-CF49-413B-9E6A-31CF3CFDCB1F}" type="parTrans" cxnId="{D44B7776-B618-4067-94D4-20AB16987019}">
      <dgm:prSet/>
      <dgm:spPr/>
      <dgm:t>
        <a:bodyPr/>
        <a:lstStyle/>
        <a:p>
          <a:endParaRPr lang="ru-RU"/>
        </a:p>
      </dgm:t>
    </dgm:pt>
    <dgm:pt modelId="{6100133A-9F2F-42D9-8B66-68ACF1C20D45}" type="sibTrans" cxnId="{D44B7776-B618-4067-94D4-20AB16987019}">
      <dgm:prSet/>
      <dgm:spPr/>
      <dgm:t>
        <a:bodyPr/>
        <a:lstStyle/>
        <a:p>
          <a:endParaRPr lang="ru-RU"/>
        </a:p>
      </dgm:t>
    </dgm:pt>
    <dgm:pt modelId="{62243DEC-3620-4B26-935D-4C306A5F6703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усиление познавательной мотивации осознанием ученика своей значимости в образовательном процессе;</a:t>
          </a:r>
          <a:endParaRPr lang="ru-RU" dirty="0">
            <a:latin typeface="Georgia" pitchFamily="18" charset="0"/>
          </a:endParaRPr>
        </a:p>
      </dgm:t>
    </dgm:pt>
    <dgm:pt modelId="{0AFE7F4D-787F-47B4-BA71-54840BD6D948}" type="parTrans" cxnId="{F0517037-F03A-4BCD-A06E-8EEE0EA0F6A6}">
      <dgm:prSet/>
      <dgm:spPr/>
      <dgm:t>
        <a:bodyPr/>
        <a:lstStyle/>
        <a:p>
          <a:endParaRPr lang="ru-RU"/>
        </a:p>
      </dgm:t>
    </dgm:pt>
    <dgm:pt modelId="{C59E8B84-CFC3-4E75-AD26-FAB75F81EAFB}" type="sibTrans" cxnId="{F0517037-F03A-4BCD-A06E-8EEE0EA0F6A6}">
      <dgm:prSet/>
      <dgm:spPr/>
      <dgm:t>
        <a:bodyPr/>
        <a:lstStyle/>
        <a:p>
          <a:endParaRPr lang="ru-RU"/>
        </a:p>
      </dgm:t>
    </dgm:pt>
    <dgm:pt modelId="{7CD03FCA-E67B-4809-B9FD-1BC4518CC1E9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формирование активной нравственной позиции личности по отношению к окружающему.</a:t>
          </a:r>
          <a:endParaRPr lang="ru-RU" dirty="0">
            <a:latin typeface="Georgia" pitchFamily="18" charset="0"/>
          </a:endParaRPr>
        </a:p>
      </dgm:t>
    </dgm:pt>
    <dgm:pt modelId="{5FD0FB04-4BB0-42AD-A779-62607A821BF4}" type="parTrans" cxnId="{F55A1235-7F83-471C-92F3-7F396687BD4F}">
      <dgm:prSet/>
      <dgm:spPr/>
      <dgm:t>
        <a:bodyPr/>
        <a:lstStyle/>
        <a:p>
          <a:endParaRPr lang="ru-RU"/>
        </a:p>
      </dgm:t>
    </dgm:pt>
    <dgm:pt modelId="{8A8040D4-5D9B-4174-A1F1-E31B14C12B5F}" type="sibTrans" cxnId="{F55A1235-7F83-471C-92F3-7F396687BD4F}">
      <dgm:prSet/>
      <dgm:spPr/>
      <dgm:t>
        <a:bodyPr/>
        <a:lstStyle/>
        <a:p>
          <a:endParaRPr lang="ru-RU"/>
        </a:p>
      </dgm:t>
    </dgm:pt>
    <dgm:pt modelId="{BEBE6FA8-EA0F-405F-8F6A-005D34263843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Georgia" pitchFamily="18" charset="0"/>
            </a:rPr>
            <a:t>Учебная</a:t>
          </a:r>
          <a:endParaRPr lang="ru-RU" dirty="0">
            <a:solidFill>
              <a:schemeClr val="tx1"/>
            </a:solidFill>
            <a:latin typeface="Georgia" pitchFamily="18" charset="0"/>
          </a:endParaRPr>
        </a:p>
      </dgm:t>
    </dgm:pt>
    <dgm:pt modelId="{EFD99C8C-79AA-4349-95F7-8EA81CB63501}" type="parTrans" cxnId="{4D8B1F3B-5BA5-4F3A-9201-DB8C7E2033FA}">
      <dgm:prSet/>
      <dgm:spPr/>
      <dgm:t>
        <a:bodyPr/>
        <a:lstStyle/>
        <a:p>
          <a:endParaRPr lang="ru-RU"/>
        </a:p>
      </dgm:t>
    </dgm:pt>
    <dgm:pt modelId="{55034F6E-B068-4698-8641-F2766A5EF370}" type="sibTrans" cxnId="{4D8B1F3B-5BA5-4F3A-9201-DB8C7E2033FA}">
      <dgm:prSet/>
      <dgm:spPr/>
      <dgm:t>
        <a:bodyPr/>
        <a:lstStyle/>
        <a:p>
          <a:endParaRPr lang="ru-RU"/>
        </a:p>
      </dgm:t>
    </dgm:pt>
    <dgm:pt modelId="{5CE10131-9A75-4388-A64A-370B75C2E7C5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сформировать навыки самостоятельной работы с музейным материалом и архивными документами;</a:t>
          </a:r>
          <a:endParaRPr lang="ru-RU" dirty="0">
            <a:latin typeface="Georgia" pitchFamily="18" charset="0"/>
          </a:endParaRPr>
        </a:p>
      </dgm:t>
    </dgm:pt>
    <dgm:pt modelId="{B9458CAE-3193-46CF-868F-88700096890A}" type="parTrans" cxnId="{5449738F-FA61-4A6F-9F83-74B596AA8239}">
      <dgm:prSet/>
      <dgm:spPr/>
      <dgm:t>
        <a:bodyPr/>
        <a:lstStyle/>
        <a:p>
          <a:endParaRPr lang="ru-RU"/>
        </a:p>
      </dgm:t>
    </dgm:pt>
    <dgm:pt modelId="{39AC4320-15C0-4829-B61E-96297F1563D5}" type="sibTrans" cxnId="{5449738F-FA61-4A6F-9F83-74B596AA8239}">
      <dgm:prSet/>
      <dgm:spPr/>
      <dgm:t>
        <a:bodyPr/>
        <a:lstStyle/>
        <a:p>
          <a:endParaRPr lang="ru-RU"/>
        </a:p>
      </dgm:t>
    </dgm:pt>
    <dgm:pt modelId="{81589DA9-FB1C-42B9-841D-DED5154D4828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развивать умение работать в группе, научиться аргументировано отстаивать свое мнение.</a:t>
          </a:r>
          <a:endParaRPr lang="ru-RU" dirty="0">
            <a:latin typeface="Georgia" pitchFamily="18" charset="0"/>
          </a:endParaRPr>
        </a:p>
      </dgm:t>
    </dgm:pt>
    <dgm:pt modelId="{D2321909-750A-447C-8A37-398EEA7E6227}" type="parTrans" cxnId="{8CC32831-04A2-444D-A33D-A3CDFF812ACC}">
      <dgm:prSet/>
      <dgm:spPr/>
      <dgm:t>
        <a:bodyPr/>
        <a:lstStyle/>
        <a:p>
          <a:endParaRPr lang="ru-RU"/>
        </a:p>
      </dgm:t>
    </dgm:pt>
    <dgm:pt modelId="{400CB0C6-8D04-441B-9022-D8445E4571E7}" type="sibTrans" cxnId="{8CC32831-04A2-444D-A33D-A3CDFF812ACC}">
      <dgm:prSet/>
      <dgm:spPr/>
      <dgm:t>
        <a:bodyPr/>
        <a:lstStyle/>
        <a:p>
          <a:endParaRPr lang="ru-RU"/>
        </a:p>
      </dgm:t>
    </dgm:pt>
    <dgm:pt modelId="{87E21236-C019-48EE-AC6D-8A1042FB2FA1}">
      <dgm:prSet/>
      <dgm:spPr>
        <a:solidFill>
          <a:schemeClr val="bg1"/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Georgia" pitchFamily="18" charset="0"/>
            </a:rPr>
            <a:t>Развивающая</a:t>
          </a:r>
          <a:endParaRPr lang="ru-RU" dirty="0">
            <a:solidFill>
              <a:schemeClr val="tx1"/>
            </a:solidFill>
            <a:latin typeface="Georgia" pitchFamily="18" charset="0"/>
          </a:endParaRPr>
        </a:p>
      </dgm:t>
    </dgm:pt>
    <dgm:pt modelId="{BADCF123-A45B-4067-8E07-52A503DD044D}" type="parTrans" cxnId="{D5A91ADD-5FF0-4EF5-B432-00E7F88D9CEF}">
      <dgm:prSet/>
      <dgm:spPr/>
      <dgm:t>
        <a:bodyPr/>
        <a:lstStyle/>
        <a:p>
          <a:endParaRPr lang="ru-RU"/>
        </a:p>
      </dgm:t>
    </dgm:pt>
    <dgm:pt modelId="{2518740F-5785-4C91-ABCC-A3B203275EA7}" type="sibTrans" cxnId="{D5A91ADD-5FF0-4EF5-B432-00E7F88D9CEF}">
      <dgm:prSet/>
      <dgm:spPr/>
      <dgm:t>
        <a:bodyPr/>
        <a:lstStyle/>
        <a:p>
          <a:endParaRPr lang="ru-RU"/>
        </a:p>
      </dgm:t>
    </dgm:pt>
    <dgm:pt modelId="{A945EDF9-3A05-415A-A8C1-09AF183A7CDC}">
      <dgm:prSet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развитие логического мышления, памяти, внимательности;</a:t>
          </a:r>
          <a:endParaRPr lang="ru-RU" dirty="0">
            <a:latin typeface="Georgia" pitchFamily="18" charset="0"/>
          </a:endParaRPr>
        </a:p>
      </dgm:t>
    </dgm:pt>
    <dgm:pt modelId="{9AA3DD70-616C-41F4-A7E0-97CCC20C5873}" type="parTrans" cxnId="{BBA725E6-0CA2-440C-8B66-786E4AC0BC60}">
      <dgm:prSet/>
      <dgm:spPr/>
      <dgm:t>
        <a:bodyPr/>
        <a:lstStyle/>
        <a:p>
          <a:endParaRPr lang="ru-RU"/>
        </a:p>
      </dgm:t>
    </dgm:pt>
    <dgm:pt modelId="{8BDCB8FE-1A79-4315-AED0-76EC790B27B6}" type="sibTrans" cxnId="{BBA725E6-0CA2-440C-8B66-786E4AC0BC60}">
      <dgm:prSet/>
      <dgm:spPr/>
      <dgm:t>
        <a:bodyPr/>
        <a:lstStyle/>
        <a:p>
          <a:endParaRPr lang="ru-RU"/>
        </a:p>
      </dgm:t>
    </dgm:pt>
    <dgm:pt modelId="{5700443C-AEFB-4EDA-AE2D-6EBFA2CFB37E}">
      <dgm:prSet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развитие системного и критического мышления;</a:t>
          </a:r>
          <a:endParaRPr lang="ru-RU" dirty="0">
            <a:latin typeface="Georgia" pitchFamily="18" charset="0"/>
          </a:endParaRPr>
        </a:p>
      </dgm:t>
    </dgm:pt>
    <dgm:pt modelId="{576C0204-D862-445C-AF59-E6B06506C120}" type="parTrans" cxnId="{9B87177E-65FA-4841-9711-4179A1381BFE}">
      <dgm:prSet/>
      <dgm:spPr/>
      <dgm:t>
        <a:bodyPr/>
        <a:lstStyle/>
        <a:p>
          <a:endParaRPr lang="ru-RU"/>
        </a:p>
      </dgm:t>
    </dgm:pt>
    <dgm:pt modelId="{1911DE98-9752-4245-9836-2A6B995DD87B}" type="sibTrans" cxnId="{9B87177E-65FA-4841-9711-4179A1381BFE}">
      <dgm:prSet/>
      <dgm:spPr/>
      <dgm:t>
        <a:bodyPr/>
        <a:lstStyle/>
        <a:p>
          <a:endParaRPr lang="ru-RU"/>
        </a:p>
      </dgm:t>
    </dgm:pt>
    <dgm:pt modelId="{BCDD7205-5239-4E25-AD23-234DB1B8E640}">
      <dgm:prSet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ru-RU" dirty="0" smtClean="0">
              <a:latin typeface="Georgia" pitchFamily="18" charset="0"/>
            </a:rPr>
            <a:t>развитие умения работать с дополнительной литературой, правильно выбирать источники дополнительной информации.</a:t>
          </a:r>
          <a:endParaRPr lang="ru-RU" dirty="0">
            <a:latin typeface="Georgia" pitchFamily="18" charset="0"/>
          </a:endParaRPr>
        </a:p>
      </dgm:t>
    </dgm:pt>
    <dgm:pt modelId="{CDF61DA3-D095-496F-88FF-AA932D2736BA}" type="parTrans" cxnId="{DE2532B6-D061-4EBC-9C63-2DA25603C10B}">
      <dgm:prSet/>
      <dgm:spPr/>
      <dgm:t>
        <a:bodyPr/>
        <a:lstStyle/>
        <a:p>
          <a:endParaRPr lang="ru-RU"/>
        </a:p>
      </dgm:t>
    </dgm:pt>
    <dgm:pt modelId="{BD4CA818-FEA6-402F-B16D-27FFBD0964E0}" type="sibTrans" cxnId="{DE2532B6-D061-4EBC-9C63-2DA25603C10B}">
      <dgm:prSet/>
      <dgm:spPr/>
      <dgm:t>
        <a:bodyPr/>
        <a:lstStyle/>
        <a:p>
          <a:endParaRPr lang="ru-RU"/>
        </a:p>
      </dgm:t>
    </dgm:pt>
    <dgm:pt modelId="{8EF13F1D-1F5E-4713-BC67-89D4CD056717}" type="pres">
      <dgm:prSet presAssocID="{A40DD137-F7F6-4697-A49A-170CE2BA79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3CFBC8-D25C-4B76-B9DB-22E286A921E8}" type="pres">
      <dgm:prSet presAssocID="{9C03DE92-5A7C-4C99-B4C9-6D9308B69E1F}" presName="composite" presStyleCnt="0"/>
      <dgm:spPr/>
    </dgm:pt>
    <dgm:pt modelId="{B4E15FE9-85CA-4C06-9897-88DA90F1CAC5}" type="pres">
      <dgm:prSet presAssocID="{9C03DE92-5A7C-4C99-B4C9-6D9308B69E1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56F3E-63A3-4A7E-8853-4CDD5EAAEB1F}" type="pres">
      <dgm:prSet presAssocID="{9C03DE92-5A7C-4C99-B4C9-6D9308B69E1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73C84-FADB-48CA-BF00-2E77795DBB6D}" type="pres">
      <dgm:prSet presAssocID="{B5695EF0-4DE1-486E-99C5-FC7FA8DABED2}" presName="space" presStyleCnt="0"/>
      <dgm:spPr/>
    </dgm:pt>
    <dgm:pt modelId="{EAD93660-98BB-4BC7-9884-12460C19BF3F}" type="pres">
      <dgm:prSet presAssocID="{BEBE6FA8-EA0F-405F-8F6A-005D34263843}" presName="composite" presStyleCnt="0"/>
      <dgm:spPr/>
    </dgm:pt>
    <dgm:pt modelId="{8034C77A-1BA9-471E-8CE0-54B130C3BC7F}" type="pres">
      <dgm:prSet presAssocID="{BEBE6FA8-EA0F-405F-8F6A-005D3426384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E62F0-F3F9-4961-88ED-BB58653F7CBC}" type="pres">
      <dgm:prSet presAssocID="{BEBE6FA8-EA0F-405F-8F6A-005D3426384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273A5-5FF7-4E81-B78E-FEE6DEE809B6}" type="pres">
      <dgm:prSet presAssocID="{55034F6E-B068-4698-8641-F2766A5EF370}" presName="space" presStyleCnt="0"/>
      <dgm:spPr/>
    </dgm:pt>
    <dgm:pt modelId="{DD3FFDA6-8ECC-45EA-BF68-DE7080BA1376}" type="pres">
      <dgm:prSet presAssocID="{87E21236-C019-48EE-AC6D-8A1042FB2FA1}" presName="composite" presStyleCnt="0"/>
      <dgm:spPr/>
    </dgm:pt>
    <dgm:pt modelId="{1127E0A8-284A-49B4-B1B0-C75C255E1C84}" type="pres">
      <dgm:prSet presAssocID="{87E21236-C019-48EE-AC6D-8A1042FB2FA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0912F-CA6E-45FE-9780-E11DEAF75778}" type="pres">
      <dgm:prSet presAssocID="{87E21236-C019-48EE-AC6D-8A1042FB2FA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604970-4402-48A9-BCAF-534DAC1E951A}" type="presOf" srcId="{BEBE6FA8-EA0F-405F-8F6A-005D34263843}" destId="{8034C77A-1BA9-471E-8CE0-54B130C3BC7F}" srcOrd="0" destOrd="0" presId="urn:microsoft.com/office/officeart/2005/8/layout/hList1"/>
    <dgm:cxn modelId="{D5A91ADD-5FF0-4EF5-B432-00E7F88D9CEF}" srcId="{A40DD137-F7F6-4697-A49A-170CE2BA79FF}" destId="{87E21236-C019-48EE-AC6D-8A1042FB2FA1}" srcOrd="2" destOrd="0" parTransId="{BADCF123-A45B-4067-8E07-52A503DD044D}" sibTransId="{2518740F-5785-4C91-ABCC-A3B203275EA7}"/>
    <dgm:cxn modelId="{18493DEE-94AF-4FE3-A4B4-6E40694908F3}" type="presOf" srcId="{E7F1D29C-B005-4DC7-B6C4-109242777CC5}" destId="{94956F3E-63A3-4A7E-8853-4CDD5EAAEB1F}" srcOrd="0" destOrd="0" presId="urn:microsoft.com/office/officeart/2005/8/layout/hList1"/>
    <dgm:cxn modelId="{DE2532B6-D061-4EBC-9C63-2DA25603C10B}" srcId="{87E21236-C019-48EE-AC6D-8A1042FB2FA1}" destId="{BCDD7205-5239-4E25-AD23-234DB1B8E640}" srcOrd="2" destOrd="0" parTransId="{CDF61DA3-D095-496F-88FF-AA932D2736BA}" sibTransId="{BD4CA818-FEA6-402F-B16D-27FFBD0964E0}"/>
    <dgm:cxn modelId="{3CC1BB2B-DBB0-4F5A-8C44-D7E87C4ED72A}" srcId="{A40DD137-F7F6-4697-A49A-170CE2BA79FF}" destId="{9C03DE92-5A7C-4C99-B4C9-6D9308B69E1F}" srcOrd="0" destOrd="0" parTransId="{DFDEB927-3B60-4B8B-BFD7-149C0F51F332}" sibTransId="{B5695EF0-4DE1-486E-99C5-FC7FA8DABED2}"/>
    <dgm:cxn modelId="{5449738F-FA61-4A6F-9F83-74B596AA8239}" srcId="{BEBE6FA8-EA0F-405F-8F6A-005D34263843}" destId="{5CE10131-9A75-4388-A64A-370B75C2E7C5}" srcOrd="0" destOrd="0" parTransId="{B9458CAE-3193-46CF-868F-88700096890A}" sibTransId="{39AC4320-15C0-4829-B61E-96297F1563D5}"/>
    <dgm:cxn modelId="{F55A1235-7F83-471C-92F3-7F396687BD4F}" srcId="{9C03DE92-5A7C-4C99-B4C9-6D9308B69E1F}" destId="{7CD03FCA-E67B-4809-B9FD-1BC4518CC1E9}" srcOrd="2" destOrd="0" parTransId="{5FD0FB04-4BB0-42AD-A779-62607A821BF4}" sibTransId="{8A8040D4-5D9B-4174-A1F1-E31B14C12B5F}"/>
    <dgm:cxn modelId="{18CCA9EF-5DBB-4598-A885-6914722705FC}" type="presOf" srcId="{87E21236-C019-48EE-AC6D-8A1042FB2FA1}" destId="{1127E0A8-284A-49B4-B1B0-C75C255E1C84}" srcOrd="0" destOrd="0" presId="urn:microsoft.com/office/officeart/2005/8/layout/hList1"/>
    <dgm:cxn modelId="{258A808C-D239-4A47-9B2F-E956D6460FF7}" type="presOf" srcId="{BCDD7205-5239-4E25-AD23-234DB1B8E640}" destId="{29C0912F-CA6E-45FE-9780-E11DEAF75778}" srcOrd="0" destOrd="2" presId="urn:microsoft.com/office/officeart/2005/8/layout/hList1"/>
    <dgm:cxn modelId="{0D5C63F7-8003-4D48-A24A-69BB98D76FB8}" type="presOf" srcId="{A40DD137-F7F6-4697-A49A-170CE2BA79FF}" destId="{8EF13F1D-1F5E-4713-BC67-89D4CD056717}" srcOrd="0" destOrd="0" presId="urn:microsoft.com/office/officeart/2005/8/layout/hList1"/>
    <dgm:cxn modelId="{EAA40422-86F4-47DA-8509-76E29B6C3903}" type="presOf" srcId="{7CD03FCA-E67B-4809-B9FD-1BC4518CC1E9}" destId="{94956F3E-63A3-4A7E-8853-4CDD5EAAEB1F}" srcOrd="0" destOrd="2" presId="urn:microsoft.com/office/officeart/2005/8/layout/hList1"/>
    <dgm:cxn modelId="{8CC32831-04A2-444D-A33D-A3CDFF812ACC}" srcId="{BEBE6FA8-EA0F-405F-8F6A-005D34263843}" destId="{81589DA9-FB1C-42B9-841D-DED5154D4828}" srcOrd="1" destOrd="0" parTransId="{D2321909-750A-447C-8A37-398EEA7E6227}" sibTransId="{400CB0C6-8D04-441B-9022-D8445E4571E7}"/>
    <dgm:cxn modelId="{BBA725E6-0CA2-440C-8B66-786E4AC0BC60}" srcId="{87E21236-C019-48EE-AC6D-8A1042FB2FA1}" destId="{A945EDF9-3A05-415A-A8C1-09AF183A7CDC}" srcOrd="0" destOrd="0" parTransId="{9AA3DD70-616C-41F4-A7E0-97CCC20C5873}" sibTransId="{8BDCB8FE-1A79-4315-AED0-76EC790B27B6}"/>
    <dgm:cxn modelId="{7C44EEB9-D016-4E6B-9B40-4B167BA0507A}" type="presOf" srcId="{62243DEC-3620-4B26-935D-4C306A5F6703}" destId="{94956F3E-63A3-4A7E-8853-4CDD5EAAEB1F}" srcOrd="0" destOrd="1" presId="urn:microsoft.com/office/officeart/2005/8/layout/hList1"/>
    <dgm:cxn modelId="{4D8B1F3B-5BA5-4F3A-9201-DB8C7E2033FA}" srcId="{A40DD137-F7F6-4697-A49A-170CE2BA79FF}" destId="{BEBE6FA8-EA0F-405F-8F6A-005D34263843}" srcOrd="1" destOrd="0" parTransId="{EFD99C8C-79AA-4349-95F7-8EA81CB63501}" sibTransId="{55034F6E-B068-4698-8641-F2766A5EF370}"/>
    <dgm:cxn modelId="{9B87177E-65FA-4841-9711-4179A1381BFE}" srcId="{87E21236-C019-48EE-AC6D-8A1042FB2FA1}" destId="{5700443C-AEFB-4EDA-AE2D-6EBFA2CFB37E}" srcOrd="1" destOrd="0" parTransId="{576C0204-D862-445C-AF59-E6B06506C120}" sibTransId="{1911DE98-9752-4245-9836-2A6B995DD87B}"/>
    <dgm:cxn modelId="{F1068707-0360-418A-9214-6C38CE7D6D6E}" type="presOf" srcId="{9C03DE92-5A7C-4C99-B4C9-6D9308B69E1F}" destId="{B4E15FE9-85CA-4C06-9897-88DA90F1CAC5}" srcOrd="0" destOrd="0" presId="urn:microsoft.com/office/officeart/2005/8/layout/hList1"/>
    <dgm:cxn modelId="{B759BCDD-B200-468A-BD87-E71A2B04FEB3}" type="presOf" srcId="{5CE10131-9A75-4388-A64A-370B75C2E7C5}" destId="{729E62F0-F3F9-4961-88ED-BB58653F7CBC}" srcOrd="0" destOrd="0" presId="urn:microsoft.com/office/officeart/2005/8/layout/hList1"/>
    <dgm:cxn modelId="{7375AC09-C932-4F2A-9811-7656E3791C69}" type="presOf" srcId="{81589DA9-FB1C-42B9-841D-DED5154D4828}" destId="{729E62F0-F3F9-4961-88ED-BB58653F7CBC}" srcOrd="0" destOrd="1" presId="urn:microsoft.com/office/officeart/2005/8/layout/hList1"/>
    <dgm:cxn modelId="{D44B7776-B618-4067-94D4-20AB16987019}" srcId="{9C03DE92-5A7C-4C99-B4C9-6D9308B69E1F}" destId="{E7F1D29C-B005-4DC7-B6C4-109242777CC5}" srcOrd="0" destOrd="0" parTransId="{D3581BF2-CF49-413B-9E6A-31CF3CFDCB1F}" sibTransId="{6100133A-9F2F-42D9-8B66-68ACF1C20D45}"/>
    <dgm:cxn modelId="{93B49462-1BBD-4AC1-8D69-717727BB020F}" type="presOf" srcId="{A945EDF9-3A05-415A-A8C1-09AF183A7CDC}" destId="{29C0912F-CA6E-45FE-9780-E11DEAF75778}" srcOrd="0" destOrd="0" presId="urn:microsoft.com/office/officeart/2005/8/layout/hList1"/>
    <dgm:cxn modelId="{C6FF9DE0-459E-4B88-8BBF-A33DFFFD187D}" type="presOf" srcId="{5700443C-AEFB-4EDA-AE2D-6EBFA2CFB37E}" destId="{29C0912F-CA6E-45FE-9780-E11DEAF75778}" srcOrd="0" destOrd="1" presId="urn:microsoft.com/office/officeart/2005/8/layout/hList1"/>
    <dgm:cxn modelId="{F0517037-F03A-4BCD-A06E-8EEE0EA0F6A6}" srcId="{9C03DE92-5A7C-4C99-B4C9-6D9308B69E1F}" destId="{62243DEC-3620-4B26-935D-4C306A5F6703}" srcOrd="1" destOrd="0" parTransId="{0AFE7F4D-787F-47B4-BA71-54840BD6D948}" sibTransId="{C59E8B84-CFC3-4E75-AD26-FAB75F81EAFB}"/>
    <dgm:cxn modelId="{E48B6573-09E2-4ACB-A959-9B115D73C257}" type="presParOf" srcId="{8EF13F1D-1F5E-4713-BC67-89D4CD056717}" destId="{2F3CFBC8-D25C-4B76-B9DB-22E286A921E8}" srcOrd="0" destOrd="0" presId="urn:microsoft.com/office/officeart/2005/8/layout/hList1"/>
    <dgm:cxn modelId="{2B43514A-75F8-4995-AA10-E8DC4ADC3AAD}" type="presParOf" srcId="{2F3CFBC8-D25C-4B76-B9DB-22E286A921E8}" destId="{B4E15FE9-85CA-4C06-9897-88DA90F1CAC5}" srcOrd="0" destOrd="0" presId="urn:microsoft.com/office/officeart/2005/8/layout/hList1"/>
    <dgm:cxn modelId="{16D6F17A-4054-48BE-B0D9-05D57080C0ED}" type="presParOf" srcId="{2F3CFBC8-D25C-4B76-B9DB-22E286A921E8}" destId="{94956F3E-63A3-4A7E-8853-4CDD5EAAEB1F}" srcOrd="1" destOrd="0" presId="urn:microsoft.com/office/officeart/2005/8/layout/hList1"/>
    <dgm:cxn modelId="{57D2F386-B7D3-4B8A-A6D3-A56830AFF821}" type="presParOf" srcId="{8EF13F1D-1F5E-4713-BC67-89D4CD056717}" destId="{C4F73C84-FADB-48CA-BF00-2E77795DBB6D}" srcOrd="1" destOrd="0" presId="urn:microsoft.com/office/officeart/2005/8/layout/hList1"/>
    <dgm:cxn modelId="{D1441A36-65C3-4FB8-A161-FD00F55E674D}" type="presParOf" srcId="{8EF13F1D-1F5E-4713-BC67-89D4CD056717}" destId="{EAD93660-98BB-4BC7-9884-12460C19BF3F}" srcOrd="2" destOrd="0" presId="urn:microsoft.com/office/officeart/2005/8/layout/hList1"/>
    <dgm:cxn modelId="{4905B58D-D681-416F-A153-6D0F40DA68DE}" type="presParOf" srcId="{EAD93660-98BB-4BC7-9884-12460C19BF3F}" destId="{8034C77A-1BA9-471E-8CE0-54B130C3BC7F}" srcOrd="0" destOrd="0" presId="urn:microsoft.com/office/officeart/2005/8/layout/hList1"/>
    <dgm:cxn modelId="{40D82323-4F54-4446-8689-FEF2B2D0B4C9}" type="presParOf" srcId="{EAD93660-98BB-4BC7-9884-12460C19BF3F}" destId="{729E62F0-F3F9-4961-88ED-BB58653F7CBC}" srcOrd="1" destOrd="0" presId="urn:microsoft.com/office/officeart/2005/8/layout/hList1"/>
    <dgm:cxn modelId="{67941613-7EB4-49A2-9F39-71E3261000A9}" type="presParOf" srcId="{8EF13F1D-1F5E-4713-BC67-89D4CD056717}" destId="{262273A5-5FF7-4E81-B78E-FEE6DEE809B6}" srcOrd="3" destOrd="0" presId="urn:microsoft.com/office/officeart/2005/8/layout/hList1"/>
    <dgm:cxn modelId="{3A64E664-1581-4D19-BF14-D2E7996D1422}" type="presParOf" srcId="{8EF13F1D-1F5E-4713-BC67-89D4CD056717}" destId="{DD3FFDA6-8ECC-45EA-BF68-DE7080BA1376}" srcOrd="4" destOrd="0" presId="urn:microsoft.com/office/officeart/2005/8/layout/hList1"/>
    <dgm:cxn modelId="{1FE54C71-483F-40C1-9C7E-E80404CF6368}" type="presParOf" srcId="{DD3FFDA6-8ECC-45EA-BF68-DE7080BA1376}" destId="{1127E0A8-284A-49B4-B1B0-C75C255E1C84}" srcOrd="0" destOrd="0" presId="urn:microsoft.com/office/officeart/2005/8/layout/hList1"/>
    <dgm:cxn modelId="{F5B830A3-5459-4862-8131-F69513825013}" type="presParOf" srcId="{DD3FFDA6-8ECC-45EA-BF68-DE7080BA1376}" destId="{29C0912F-CA6E-45FE-9780-E11DEAF7577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134F6C-51F1-4870-A41E-29E28C7FF976}" type="doc">
      <dgm:prSet loTypeId="urn:microsoft.com/office/officeart/2005/8/layout/arrow5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CFD4170C-FF33-41C1-8248-7B9B044419AB}">
      <dgm:prSet custT="1"/>
      <dgm:spPr/>
      <dgm:t>
        <a:bodyPr/>
        <a:lstStyle/>
        <a:p>
          <a:pPr rtl="0"/>
          <a:r>
            <a:rPr lang="ru-RU" sz="1800" dirty="0" smtClean="0">
              <a:solidFill>
                <a:schemeClr val="tx1"/>
              </a:solidFill>
              <a:latin typeface="Georgia" pitchFamily="18" charset="0"/>
            </a:rPr>
            <a:t>Героическое прошлое нашей родины искажается, стираются важные события, забываются подвиги…</a:t>
          </a:r>
          <a:endParaRPr lang="ru-RU" sz="1800" dirty="0">
            <a:solidFill>
              <a:schemeClr val="tx1"/>
            </a:solidFill>
            <a:latin typeface="Georgia" pitchFamily="18" charset="0"/>
          </a:endParaRPr>
        </a:p>
      </dgm:t>
    </dgm:pt>
    <dgm:pt modelId="{6B2559F3-31C6-47A3-B29F-26798CB14829}" type="parTrans" cxnId="{9F4D33B3-B184-43B3-9037-FCBF309BA06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143C448-4C4A-4623-860D-0DD551C89B4F}" type="sibTrans" cxnId="{9F4D33B3-B184-43B3-9037-FCBF309BA06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F083CF-0AB0-4154-87D6-E94A50268C38}">
      <dgm:prSet custT="1"/>
      <dgm:spPr/>
      <dgm:t>
        <a:bodyPr/>
        <a:lstStyle/>
        <a:p>
          <a:pPr algn="ctr" rtl="0"/>
          <a:r>
            <a:rPr lang="ru-RU" sz="1800" dirty="0" smtClean="0">
              <a:solidFill>
                <a:schemeClr val="tx1"/>
              </a:solidFill>
            </a:rPr>
            <a:t/>
          </a:r>
          <a:br>
            <a:rPr lang="ru-RU" sz="1800" dirty="0" smtClean="0">
              <a:solidFill>
                <a:schemeClr val="tx1"/>
              </a:solidFill>
            </a:rPr>
          </a:br>
          <a:r>
            <a:rPr lang="ru-RU" sz="1800" dirty="0" smtClean="0">
              <a:solidFill>
                <a:schemeClr val="tx1"/>
              </a:solidFill>
              <a:latin typeface="Georgia" pitchFamily="18" charset="0"/>
            </a:rPr>
            <a:t>Спасибо Вам! Ваш подвиг вечен!</a:t>
          </a:r>
        </a:p>
        <a:p>
          <a:pPr algn="ctr" rtl="0"/>
          <a:r>
            <a:rPr lang="ru-RU" sz="1800" dirty="0" smtClean="0">
              <a:solidFill>
                <a:schemeClr val="tx1"/>
              </a:solidFill>
              <a:latin typeface="Georgia" pitchFamily="18" charset="0"/>
            </a:rPr>
            <a:t>Пока жива наша страна, Вы в душах наших, в нашем сердце,</a:t>
          </a:r>
        </a:p>
        <a:p>
          <a:pPr algn="ctr" rtl="0"/>
          <a:r>
            <a:rPr lang="ru-RU" sz="1800" dirty="0" smtClean="0">
              <a:solidFill>
                <a:schemeClr val="tx1"/>
              </a:solidFill>
              <a:latin typeface="Georgia" pitchFamily="18" charset="0"/>
            </a:rPr>
            <a:t>Вас не забудем никогда!</a:t>
          </a:r>
          <a:endParaRPr lang="ru-RU" sz="1800" dirty="0">
            <a:solidFill>
              <a:schemeClr val="tx1"/>
            </a:solidFill>
            <a:latin typeface="Georgia" pitchFamily="18" charset="0"/>
          </a:endParaRPr>
        </a:p>
      </dgm:t>
    </dgm:pt>
    <dgm:pt modelId="{DBD12899-E5E4-4454-9945-275E5F2D8F9E}" type="sibTrans" cxnId="{BF049961-F900-402B-B779-27F8273B4A9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A7CC968-BF44-4611-BBD5-27A063110B74}" type="parTrans" cxnId="{BF049961-F900-402B-B779-27F8273B4A9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21E0D3D-2A98-4087-A2AE-7A757691B251}" type="pres">
      <dgm:prSet presAssocID="{26134F6C-51F1-4870-A41E-29E28C7FF97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4BC090-0B1E-4FED-B4FB-A36728329AB0}" type="pres">
      <dgm:prSet presAssocID="{CFD4170C-FF33-41C1-8248-7B9B044419AB}" presName="arrow" presStyleLbl="node1" presStyleIdx="0" presStyleCnt="2" custScaleX="85056" custScaleY="71014" custRadScaleRad="126058" custRadScaleInc="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84399-B529-4152-A51B-9B86544F6510}" type="pres">
      <dgm:prSet presAssocID="{8EF083CF-0AB0-4154-87D6-E94A50268C38}" presName="arrow" presStyleLbl="node1" presStyleIdx="1" presStyleCnt="2" custScaleX="88265" custScaleY="80978" custRadScaleRad="119838" custRadScaleInc="-1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905799-CA6E-4B4C-A810-E2D76306E569}" type="presOf" srcId="{CFD4170C-FF33-41C1-8248-7B9B044419AB}" destId="{A24BC090-0B1E-4FED-B4FB-A36728329AB0}" srcOrd="0" destOrd="0" presId="urn:microsoft.com/office/officeart/2005/8/layout/arrow5"/>
    <dgm:cxn modelId="{C4DD66D0-C79D-421C-836C-1EC6AB891937}" type="presOf" srcId="{8EF083CF-0AB0-4154-87D6-E94A50268C38}" destId="{E0C84399-B529-4152-A51B-9B86544F6510}" srcOrd="0" destOrd="0" presId="urn:microsoft.com/office/officeart/2005/8/layout/arrow5"/>
    <dgm:cxn modelId="{68C65D59-3AFF-4877-8638-CCF858840BAE}" type="presOf" srcId="{26134F6C-51F1-4870-A41E-29E28C7FF976}" destId="{F21E0D3D-2A98-4087-A2AE-7A757691B251}" srcOrd="0" destOrd="0" presId="urn:microsoft.com/office/officeart/2005/8/layout/arrow5"/>
    <dgm:cxn modelId="{9F4D33B3-B184-43B3-9037-FCBF309BA06B}" srcId="{26134F6C-51F1-4870-A41E-29E28C7FF976}" destId="{CFD4170C-FF33-41C1-8248-7B9B044419AB}" srcOrd="0" destOrd="0" parTransId="{6B2559F3-31C6-47A3-B29F-26798CB14829}" sibTransId="{4143C448-4C4A-4623-860D-0DD551C89B4F}"/>
    <dgm:cxn modelId="{BF049961-F900-402B-B779-27F8273B4A97}" srcId="{26134F6C-51F1-4870-A41E-29E28C7FF976}" destId="{8EF083CF-0AB0-4154-87D6-E94A50268C38}" srcOrd="1" destOrd="0" parTransId="{2A7CC968-BF44-4611-BBD5-27A063110B74}" sibTransId="{DBD12899-E5E4-4454-9945-275E5F2D8F9E}"/>
    <dgm:cxn modelId="{FFD3328E-AF8C-432F-8134-879C941BB505}" type="presParOf" srcId="{F21E0D3D-2A98-4087-A2AE-7A757691B251}" destId="{A24BC090-0B1E-4FED-B4FB-A36728329AB0}" srcOrd="0" destOrd="0" presId="urn:microsoft.com/office/officeart/2005/8/layout/arrow5"/>
    <dgm:cxn modelId="{D6F27B16-F679-4C00-B979-EC92B685492E}" type="presParOf" srcId="{F21E0D3D-2A98-4087-A2AE-7A757691B251}" destId="{E0C84399-B529-4152-A51B-9B86544F6510}" srcOrd="1" destOrd="0" presId="urn:microsoft.com/office/officeart/2005/8/layout/arrow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27412-BD3D-4362-AC6E-B35E45A8D705}">
      <dsp:nvSpPr>
        <dsp:cNvPr id="0" name=""/>
        <dsp:cNvSpPr/>
      </dsp:nvSpPr>
      <dsp:spPr>
        <a:xfrm rot="16200000">
          <a:off x="1058145" y="-1058145"/>
          <a:ext cx="2368323" cy="4484614"/>
        </a:xfrm>
        <a:prstGeom prst="round1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Georgia" pitchFamily="18" charset="0"/>
            </a:rPr>
            <a:t>Найти информацию об учителях-односельчанах участниках </a:t>
          </a:r>
          <a:r>
            <a:rPr lang="ru-RU" sz="2800" kern="1200" dirty="0" err="1" smtClean="0">
              <a:latin typeface="Georgia" pitchFamily="18" charset="0"/>
            </a:rPr>
            <a:t>ВОвойны</a:t>
          </a:r>
          <a:endParaRPr lang="ru-RU" sz="2800" kern="1200" dirty="0">
            <a:latin typeface="Georgia" pitchFamily="18" charset="0"/>
          </a:endParaRPr>
        </a:p>
      </dsp:txBody>
      <dsp:txXfrm rot="5400000">
        <a:off x="0" y="0"/>
        <a:ext cx="4484614" cy="1776243"/>
      </dsp:txXfrm>
    </dsp:sp>
    <dsp:sp modelId="{1D41FA62-5769-4759-AC1F-8B77ED5E718F}">
      <dsp:nvSpPr>
        <dsp:cNvPr id="0" name=""/>
        <dsp:cNvSpPr/>
      </dsp:nvSpPr>
      <dsp:spPr>
        <a:xfrm>
          <a:off x="4484614" y="0"/>
          <a:ext cx="4484614" cy="2368323"/>
        </a:xfrm>
        <a:prstGeom prst="round1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Georgia" pitchFamily="18" charset="0"/>
            </a:rPr>
            <a:t>Стимулировать  самообразование школьников</a:t>
          </a:r>
          <a:endParaRPr lang="ru-RU" sz="3000" kern="1200" dirty="0">
            <a:latin typeface="Georgia" pitchFamily="18" charset="0"/>
          </a:endParaRPr>
        </a:p>
      </dsp:txBody>
      <dsp:txXfrm>
        <a:off x="4484614" y="0"/>
        <a:ext cx="4484614" cy="1776243"/>
      </dsp:txXfrm>
    </dsp:sp>
    <dsp:sp modelId="{A84CB547-8930-48E7-9A11-03AA0A386E02}">
      <dsp:nvSpPr>
        <dsp:cNvPr id="0" name=""/>
        <dsp:cNvSpPr/>
      </dsp:nvSpPr>
      <dsp:spPr>
        <a:xfrm rot="10800000">
          <a:off x="0" y="2368323"/>
          <a:ext cx="4484614" cy="2368323"/>
        </a:xfrm>
        <a:prstGeom prst="round1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Georgia" pitchFamily="18" charset="0"/>
            </a:rPr>
            <a:t>Развивать навыки работы с архивными, музейными документами</a:t>
          </a:r>
          <a:endParaRPr lang="ru-RU" sz="2800" kern="1200" dirty="0">
            <a:latin typeface="Georgia" pitchFamily="18" charset="0"/>
          </a:endParaRPr>
        </a:p>
      </dsp:txBody>
      <dsp:txXfrm rot="10800000">
        <a:off x="0" y="2960404"/>
        <a:ext cx="4484614" cy="1776243"/>
      </dsp:txXfrm>
    </dsp:sp>
    <dsp:sp modelId="{E748FB11-3B65-4E5F-AE51-7369C80FE2BB}">
      <dsp:nvSpPr>
        <dsp:cNvPr id="0" name=""/>
        <dsp:cNvSpPr/>
      </dsp:nvSpPr>
      <dsp:spPr>
        <a:xfrm rot="5400000">
          <a:off x="5542759" y="1310178"/>
          <a:ext cx="2368323" cy="4484614"/>
        </a:xfrm>
        <a:prstGeom prst="round1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Georgia" pitchFamily="18" charset="0"/>
            </a:rPr>
            <a:t>Воспитывать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Georgia" pitchFamily="18" charset="0"/>
            </a:rPr>
            <a:t>гражданственность и патриотизм</a:t>
          </a:r>
          <a:endParaRPr lang="ru-RU" sz="3000" kern="1200" dirty="0">
            <a:latin typeface="Georgia" pitchFamily="18" charset="0"/>
          </a:endParaRPr>
        </a:p>
      </dsp:txBody>
      <dsp:txXfrm rot="-5400000">
        <a:off x="4484615" y="2960404"/>
        <a:ext cx="4484614" cy="1776243"/>
      </dsp:txXfrm>
    </dsp:sp>
    <dsp:sp modelId="{79AE9ABA-072A-4CB4-9407-8170FAB821DB}">
      <dsp:nvSpPr>
        <dsp:cNvPr id="0" name=""/>
        <dsp:cNvSpPr/>
      </dsp:nvSpPr>
      <dsp:spPr>
        <a:xfrm>
          <a:off x="3139230" y="1776242"/>
          <a:ext cx="2690768" cy="1184161"/>
        </a:xfrm>
        <a:prstGeom prst="roundRect">
          <a:avLst/>
        </a:prstGeom>
        <a:solidFill>
          <a:srgbClr val="FF9933"/>
        </a:soli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Georgia" pitchFamily="18" charset="0"/>
            </a:rPr>
            <a:t>Цели</a:t>
          </a:r>
          <a:endParaRPr lang="ru-RU" sz="4000" kern="1200" dirty="0">
            <a:latin typeface="Georgia" pitchFamily="18" charset="0"/>
          </a:endParaRPr>
        </a:p>
      </dsp:txBody>
      <dsp:txXfrm>
        <a:off x="3197036" y="1834048"/>
        <a:ext cx="2575156" cy="10685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E15FE9-85CA-4C06-9897-88DA90F1CAC5}">
      <dsp:nvSpPr>
        <dsp:cNvPr id="0" name=""/>
        <dsp:cNvSpPr/>
      </dsp:nvSpPr>
      <dsp:spPr>
        <a:xfrm>
          <a:off x="2723" y="108939"/>
          <a:ext cx="2655474" cy="4896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Georgia" pitchFamily="18" charset="0"/>
            </a:rPr>
            <a:t>Воспитательная</a:t>
          </a:r>
          <a:endParaRPr lang="ru-RU" sz="1700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2723" y="108939"/>
        <a:ext cx="2655474" cy="489600"/>
      </dsp:txXfrm>
    </dsp:sp>
    <dsp:sp modelId="{94956F3E-63A3-4A7E-8853-4CDD5EAAEB1F}">
      <dsp:nvSpPr>
        <dsp:cNvPr id="0" name=""/>
        <dsp:cNvSpPr/>
      </dsp:nvSpPr>
      <dsp:spPr>
        <a:xfrm>
          <a:off x="2723" y="598539"/>
          <a:ext cx="2655474" cy="4293180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развитие познавательного интереса,       логического мышления;</a:t>
          </a:r>
          <a:endParaRPr lang="ru-RU" sz="1700" kern="1200" dirty="0">
            <a:latin typeface="Georgia" pitchFamily="18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усиление познавательной мотивации осознанием ученика своей значимости в образовательном процессе;</a:t>
          </a:r>
          <a:endParaRPr lang="ru-RU" sz="1700" kern="1200" dirty="0">
            <a:latin typeface="Georgia" pitchFamily="18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формирование активной нравственной позиции личности по отношению к окружающему.</a:t>
          </a:r>
          <a:endParaRPr lang="ru-RU" sz="1700" kern="1200" dirty="0">
            <a:latin typeface="Georgia" pitchFamily="18" charset="0"/>
          </a:endParaRPr>
        </a:p>
      </dsp:txBody>
      <dsp:txXfrm>
        <a:off x="2723" y="598539"/>
        <a:ext cx="2655474" cy="4293180"/>
      </dsp:txXfrm>
    </dsp:sp>
    <dsp:sp modelId="{8034C77A-1BA9-471E-8CE0-54B130C3BC7F}">
      <dsp:nvSpPr>
        <dsp:cNvPr id="0" name=""/>
        <dsp:cNvSpPr/>
      </dsp:nvSpPr>
      <dsp:spPr>
        <a:xfrm>
          <a:off x="3029964" y="108939"/>
          <a:ext cx="2655474" cy="4896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Georgia" pitchFamily="18" charset="0"/>
            </a:rPr>
            <a:t>Учебная</a:t>
          </a:r>
          <a:endParaRPr lang="ru-RU" sz="1700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3029964" y="108939"/>
        <a:ext cx="2655474" cy="489600"/>
      </dsp:txXfrm>
    </dsp:sp>
    <dsp:sp modelId="{729E62F0-F3F9-4961-88ED-BB58653F7CBC}">
      <dsp:nvSpPr>
        <dsp:cNvPr id="0" name=""/>
        <dsp:cNvSpPr/>
      </dsp:nvSpPr>
      <dsp:spPr>
        <a:xfrm>
          <a:off x="3029964" y="598539"/>
          <a:ext cx="2655474" cy="4293180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сформировать навыки самостоятельной работы с музейным материалом и архивными документами;</a:t>
          </a:r>
          <a:endParaRPr lang="ru-RU" sz="1700" kern="1200" dirty="0">
            <a:latin typeface="Georgia" pitchFamily="18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развивать умение работать в группе, научиться аргументировано отстаивать свое мнение.</a:t>
          </a:r>
          <a:endParaRPr lang="ru-RU" sz="1700" kern="1200" dirty="0">
            <a:latin typeface="Georgia" pitchFamily="18" charset="0"/>
          </a:endParaRPr>
        </a:p>
      </dsp:txBody>
      <dsp:txXfrm>
        <a:off x="3029964" y="598539"/>
        <a:ext cx="2655474" cy="4293180"/>
      </dsp:txXfrm>
    </dsp:sp>
    <dsp:sp modelId="{1127E0A8-284A-49B4-B1B0-C75C255E1C84}">
      <dsp:nvSpPr>
        <dsp:cNvPr id="0" name=""/>
        <dsp:cNvSpPr/>
      </dsp:nvSpPr>
      <dsp:spPr>
        <a:xfrm>
          <a:off x="6057205" y="108939"/>
          <a:ext cx="2655474" cy="4896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Georgia" pitchFamily="18" charset="0"/>
            </a:rPr>
            <a:t>Развивающая</a:t>
          </a:r>
          <a:endParaRPr lang="ru-RU" sz="1700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6057205" y="108939"/>
        <a:ext cx="2655474" cy="489600"/>
      </dsp:txXfrm>
    </dsp:sp>
    <dsp:sp modelId="{29C0912F-CA6E-45FE-9780-E11DEAF75778}">
      <dsp:nvSpPr>
        <dsp:cNvPr id="0" name=""/>
        <dsp:cNvSpPr/>
      </dsp:nvSpPr>
      <dsp:spPr>
        <a:xfrm>
          <a:off x="6057205" y="598539"/>
          <a:ext cx="2655474" cy="4293180"/>
        </a:xfrm>
        <a:prstGeom prst="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развитие логического мышления, памяти, внимательности;</a:t>
          </a:r>
          <a:endParaRPr lang="ru-RU" sz="1700" kern="1200" dirty="0">
            <a:latin typeface="Georgia" pitchFamily="18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развитие системного и критического мышления;</a:t>
          </a:r>
          <a:endParaRPr lang="ru-RU" sz="1700" kern="1200" dirty="0">
            <a:latin typeface="Georgia" pitchFamily="18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Georgia" pitchFamily="18" charset="0"/>
            </a:rPr>
            <a:t>развитие умения работать с дополнительной литературой, правильно выбирать источники дополнительной информации.</a:t>
          </a:r>
          <a:endParaRPr lang="ru-RU" sz="1700" kern="1200" dirty="0">
            <a:latin typeface="Georgia" pitchFamily="18" charset="0"/>
          </a:endParaRPr>
        </a:p>
      </dsp:txBody>
      <dsp:txXfrm>
        <a:off x="6057205" y="598539"/>
        <a:ext cx="2655474" cy="42931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4BC090-0B1E-4FED-B4FB-A36728329AB0}">
      <dsp:nvSpPr>
        <dsp:cNvPr id="0" name=""/>
        <dsp:cNvSpPr/>
      </dsp:nvSpPr>
      <dsp:spPr>
        <a:xfrm rot="16200000">
          <a:off x="-312536" y="741175"/>
          <a:ext cx="3786224" cy="3161152"/>
        </a:xfrm>
        <a:prstGeom prst="down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Georgia" pitchFamily="18" charset="0"/>
            </a:rPr>
            <a:t>Героическое прошлое нашей родины искажается, стираются важные события, забываются подвиги…</a:t>
          </a:r>
          <a:endParaRPr lang="ru-RU" sz="1800" kern="1200" dirty="0">
            <a:solidFill>
              <a:schemeClr val="tx1"/>
            </a:solidFill>
            <a:latin typeface="Georgia" pitchFamily="18" charset="0"/>
          </a:endParaRPr>
        </a:p>
      </dsp:txBody>
      <dsp:txXfrm rot="5400000">
        <a:off x="0" y="1375195"/>
        <a:ext cx="2607950" cy="1893112"/>
      </dsp:txXfrm>
    </dsp:sp>
    <dsp:sp modelId="{E0C84399-B529-4152-A51B-9B86544F6510}">
      <dsp:nvSpPr>
        <dsp:cNvPr id="0" name=""/>
        <dsp:cNvSpPr/>
      </dsp:nvSpPr>
      <dsp:spPr>
        <a:xfrm rot="5400000">
          <a:off x="5377116" y="417776"/>
          <a:ext cx="3929071" cy="3604694"/>
        </a:xfrm>
        <a:prstGeom prst="down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/>
          </a:r>
          <a:br>
            <a:rPr lang="ru-RU" sz="1800" kern="1200" dirty="0" smtClean="0">
              <a:solidFill>
                <a:schemeClr val="tx1"/>
              </a:solidFill>
            </a:rPr>
          </a:br>
          <a:r>
            <a:rPr lang="ru-RU" sz="1800" kern="1200" dirty="0" smtClean="0">
              <a:solidFill>
                <a:schemeClr val="tx1"/>
              </a:solidFill>
              <a:latin typeface="Georgia" pitchFamily="18" charset="0"/>
            </a:rPr>
            <a:t>Спасибо Вам! Ваш подвиг вечен!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Georgia" pitchFamily="18" charset="0"/>
            </a:rPr>
            <a:t>Пока жива наша страна, Вы в душах наших, в нашем сердце,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Georgia" pitchFamily="18" charset="0"/>
            </a:rPr>
            <a:t>Вас не забудем никогда!</a:t>
          </a:r>
          <a:endParaRPr lang="ru-RU" sz="1800" kern="1200" dirty="0">
            <a:solidFill>
              <a:schemeClr val="tx1"/>
            </a:solidFill>
            <a:latin typeface="Georgia" pitchFamily="18" charset="0"/>
          </a:endParaRPr>
        </a:p>
      </dsp:txBody>
      <dsp:txXfrm rot="-5400000">
        <a:off x="6170126" y="1237856"/>
        <a:ext cx="2973873" cy="1964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18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4"/>
          <p:cNvSpPr txBox="1">
            <a:spLocks/>
          </p:cNvSpPr>
          <p:nvPr/>
        </p:nvSpPr>
        <p:spPr>
          <a:xfrm>
            <a:off x="214282" y="-548450"/>
            <a:ext cx="9708776" cy="5484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Муниципальное общеобразовательное учреждение «Средняя общеобразовательная школа № 6 села  Архангельского Будённовского района»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0" name="Подзаголовок 4"/>
          <p:cNvSpPr txBox="1">
            <a:spLocks/>
          </p:cNvSpPr>
          <p:nvPr/>
        </p:nvSpPr>
        <p:spPr bwMode="auto">
          <a:xfrm>
            <a:off x="4357686" y="6786586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2019-2020учебный </a:t>
            </a:r>
            <a:r>
              <a:rPr lang="ru-RU" sz="2000" noProof="1">
                <a:latin typeface="Georgia" pitchFamily="18" charset="0"/>
              </a:rPr>
              <a:t>год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2" y="1196752"/>
            <a:ext cx="867566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3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979712" y="188640"/>
            <a:ext cx="5832648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Педагоги-фронтовики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89682"/>
            <a:ext cx="2577231" cy="34363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47863" y="448648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Georgia" pitchFamily="18" charset="0"/>
              </a:rPr>
              <a:t>Луппа</a:t>
            </a:r>
            <a:r>
              <a:rPr lang="ru-RU" sz="1400" dirty="0" smtClean="0">
                <a:latin typeface="Georgia" pitchFamily="18" charset="0"/>
              </a:rPr>
              <a:t>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Александр Пантелеевич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5" t="40533" r="66940" b="38177"/>
          <a:stretch/>
        </p:blipFill>
        <p:spPr>
          <a:xfrm>
            <a:off x="6516216" y="1948572"/>
            <a:ext cx="2304256" cy="32693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44208" y="141277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Ковалёва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Анна Александровна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4" t="21518" r="34387" b="46028"/>
          <a:stretch/>
        </p:blipFill>
        <p:spPr>
          <a:xfrm>
            <a:off x="251519" y="1948571"/>
            <a:ext cx="2558633" cy="326936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1520" y="141277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Козлов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Фёдор </a:t>
            </a:r>
            <a:r>
              <a:rPr lang="ru-RU" sz="1400" dirty="0" err="1" smtClean="0">
                <a:latin typeface="Georgia" pitchFamily="18" charset="0"/>
              </a:rPr>
              <a:t>Трифонович</a:t>
            </a:r>
            <a:endParaRPr lang="ru-RU" sz="1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3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979712" y="188640"/>
            <a:ext cx="5832648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Педагоги-фронтовики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68181" y="478506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Коваленко (Погребная)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Галина Александровна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033" y="4838859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Чернышева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Евдокия Николаевна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12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52" y="1025352"/>
            <a:ext cx="2794247" cy="37219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41600" r="76775" b="26901"/>
          <a:stretch/>
        </p:blipFill>
        <p:spPr>
          <a:xfrm>
            <a:off x="353711" y="1019274"/>
            <a:ext cx="2874422" cy="374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6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3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979712" y="188640"/>
            <a:ext cx="5832648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Педагоги-фронтовики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89682"/>
            <a:ext cx="2577231" cy="34363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47863" y="448648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Georgia" pitchFamily="18" charset="0"/>
              </a:rPr>
              <a:t>Луппа</a:t>
            </a:r>
            <a:r>
              <a:rPr lang="ru-RU" sz="1400" dirty="0" smtClean="0">
                <a:latin typeface="Georgia" pitchFamily="18" charset="0"/>
              </a:rPr>
              <a:t>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Александр Пантелеевич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5" t="40533" r="66940" b="38177"/>
          <a:stretch/>
        </p:blipFill>
        <p:spPr>
          <a:xfrm>
            <a:off x="6516216" y="1948572"/>
            <a:ext cx="2304256" cy="32693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44208" y="141277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Ковалёва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Анна Александровна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4" t="21518" r="34387" b="46028"/>
          <a:stretch/>
        </p:blipFill>
        <p:spPr>
          <a:xfrm>
            <a:off x="251519" y="1948571"/>
            <a:ext cx="2558633" cy="326936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1520" y="141277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Козлов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Фёдор </a:t>
            </a:r>
            <a:r>
              <a:rPr lang="ru-RU" sz="1400" dirty="0" err="1" smtClean="0">
                <a:latin typeface="Georgia" pitchFamily="18" charset="0"/>
              </a:rPr>
              <a:t>Трифонович</a:t>
            </a:r>
            <a:endParaRPr lang="ru-RU" sz="1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93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3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979712" y="188640"/>
            <a:ext cx="5832648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Педагоги-фронтовики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68181" y="478506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Коваленко (Погребная)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Галина Александровна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033" y="4838859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Чернышева 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Евдокия Николаевна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12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52" y="1025352"/>
            <a:ext cx="2794247" cy="37219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41600" r="76775" b="26901"/>
          <a:stretch/>
        </p:blipFill>
        <p:spPr>
          <a:xfrm>
            <a:off x="353711" y="1019274"/>
            <a:ext cx="2874422" cy="374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321" y="-482293"/>
            <a:ext cx="3043933" cy="40585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423" y="25028"/>
            <a:ext cx="4058577" cy="30439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0972"/>
            <a:ext cx="4058576" cy="30439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4" b="10113"/>
          <a:stretch/>
        </p:blipFill>
        <p:spPr>
          <a:xfrm>
            <a:off x="4247547" y="3130972"/>
            <a:ext cx="4896452" cy="30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0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9" r="7836" b="11089"/>
          <a:stretch/>
        </p:blipFill>
        <p:spPr>
          <a:xfrm>
            <a:off x="107503" y="202332"/>
            <a:ext cx="3093331" cy="200253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9" b="21409"/>
          <a:stretch/>
        </p:blipFill>
        <p:spPr>
          <a:xfrm>
            <a:off x="3707904" y="197397"/>
            <a:ext cx="5254431" cy="200635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" b="11925"/>
          <a:stretch/>
        </p:blipFill>
        <p:spPr>
          <a:xfrm>
            <a:off x="94927" y="3140969"/>
            <a:ext cx="4577334" cy="28655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1" b="14300"/>
          <a:stretch/>
        </p:blipFill>
        <p:spPr>
          <a:xfrm>
            <a:off x="4643333" y="3140968"/>
            <a:ext cx="4497838" cy="279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4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8" t="9546" r="10903" b="29996"/>
          <a:stretch/>
        </p:blipFill>
        <p:spPr>
          <a:xfrm>
            <a:off x="323528" y="1176782"/>
            <a:ext cx="2592288" cy="2736305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4773" r="18789" b="45906"/>
          <a:stretch/>
        </p:blipFill>
        <p:spPr>
          <a:xfrm>
            <a:off x="6228184" y="1176782"/>
            <a:ext cx="2736304" cy="2736305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539552" y="29840"/>
            <a:ext cx="8280920" cy="938335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Достойные награды достойным людям…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2200" y="4121694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Орден Красной Звезды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100" y="4121694"/>
            <a:ext cx="2661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Орден Отечественной войны</a:t>
            </a:r>
            <a:endParaRPr lang="ru-RU" sz="1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60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4932040" y="1556142"/>
            <a:ext cx="4063788" cy="36069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dirty="0" smtClean="0">
                <a:solidFill>
                  <a:srgbClr val="800000"/>
                </a:solidFill>
                <a:latin typeface="Monotype Corsiva" panose="03010101010201010101" pitchFamily="66" charset="0"/>
              </a:rPr>
              <a:t>Листая памяти страницы…</a:t>
            </a:r>
            <a:endParaRPr lang="ru-RU" sz="2400" b="1" dirty="0">
              <a:solidFill>
                <a:srgbClr val="8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093161"/>
            <a:ext cx="3350592" cy="446745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710" y="2093160"/>
            <a:ext cx="3360674" cy="448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3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мники и умницы\2020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40" y="-928718"/>
            <a:ext cx="11430000" cy="8572500"/>
          </a:xfrm>
          <a:prstGeom prst="rect">
            <a:avLst/>
          </a:prstGeom>
          <a:noFill/>
        </p:spPr>
      </p:pic>
      <p:sp>
        <p:nvSpPr>
          <p:cNvPr id="8" name="Подзаголовок 4"/>
          <p:cNvSpPr txBox="1">
            <a:spLocks/>
          </p:cNvSpPr>
          <p:nvPr/>
        </p:nvSpPr>
        <p:spPr>
          <a:xfrm>
            <a:off x="214282" y="-548450"/>
            <a:ext cx="9708776" cy="5484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Муниципальное общеобразовательное учреждение «Средняя общеобразовательная школа № 6 села  Архангельского Будённовского района»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9" name="AutoShape 2"/>
          <p:cNvSpPr txBox="1">
            <a:spLocks noChangeArrowheads="1"/>
          </p:cNvSpPr>
          <p:nvPr/>
        </p:nvSpPr>
        <p:spPr>
          <a:xfrm>
            <a:off x="0" y="714356"/>
            <a:ext cx="9144000" cy="16463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8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«Есть память, которой не будет</a:t>
            </a:r>
            <a:r>
              <a:rPr kumimoji="0" lang="ru-RU" sz="4000" b="1" i="1" u="none" strike="noStrike" kern="1200" cap="none" spc="0" normalizeH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8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забвенья, и слава, которой не будет конца…»</a:t>
            </a:r>
            <a:endParaRPr kumimoji="0" lang="ru-RU" sz="4000" b="1" i="1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8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0" name="Подзаголовок 4"/>
          <p:cNvSpPr txBox="1">
            <a:spLocks/>
          </p:cNvSpPr>
          <p:nvPr/>
        </p:nvSpPr>
        <p:spPr bwMode="auto">
          <a:xfrm>
            <a:off x="4357686" y="6786586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2019-2020учебный </a:t>
            </a:r>
            <a:r>
              <a:rPr lang="ru-RU" sz="2000" noProof="1">
                <a:latin typeface="Georgia" pitchFamily="18" charset="0"/>
              </a:rPr>
              <a:t>год</a:t>
            </a:r>
          </a:p>
        </p:txBody>
      </p:sp>
      <p:sp>
        <p:nvSpPr>
          <p:cNvPr id="11" name="Подзаголовок 4"/>
          <p:cNvSpPr txBox="1">
            <a:spLocks/>
          </p:cNvSpPr>
          <p:nvPr/>
        </p:nvSpPr>
        <p:spPr bwMode="auto">
          <a:xfrm>
            <a:off x="5586410" y="3108674"/>
            <a:ext cx="355759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Проект выполнили</a:t>
            </a:r>
          </a:p>
          <a:p>
            <a:pPr algn="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учащиеся 2 класса А</a:t>
            </a:r>
          </a:p>
          <a:p>
            <a:pPr algn="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Классный руководитель: </a:t>
            </a:r>
          </a:p>
          <a:p>
            <a:pPr algn="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000" noProof="1" smtClean="0">
                <a:latin typeface="Georgia" pitchFamily="18" charset="0"/>
              </a:rPr>
              <a:t>Иноземцева Н.Н.</a:t>
            </a:r>
          </a:p>
        </p:txBody>
      </p:sp>
    </p:spTree>
    <p:extLst>
      <p:ext uri="{BB962C8B-B14F-4D97-AF65-F5344CB8AC3E}">
        <p14:creationId xmlns:p14="http://schemas.microsoft.com/office/powerpoint/2010/main" val="2837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2844" y="-35902"/>
            <a:ext cx="8858280" cy="2821960"/>
          </a:xfrm>
          <a:prstGeom prst="horizontalScroll">
            <a:avLst/>
          </a:prstGeom>
          <a:ln>
            <a:solidFill>
              <a:srgbClr val="8000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dirty="0">
              <a:solidFill>
                <a:srgbClr val="3333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800000"/>
                </a:solidFill>
                <a:latin typeface="Georgia" panose="02040502050405020303" pitchFamily="18" charset="0"/>
              </a:rPr>
              <a:t>Учебная дисциплина: </a:t>
            </a:r>
            <a:r>
              <a:rPr lang="ru-RU" b="1" i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история.</a:t>
            </a:r>
            <a:endParaRPr lang="ru-RU" b="1" i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itchFamily="18" charset="0"/>
            </a:endParaRP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800000"/>
                </a:solidFill>
                <a:latin typeface="Georgia" panose="02040502050405020303" pitchFamily="18" charset="0"/>
              </a:rPr>
              <a:t>Возраст учащихся: </a:t>
            </a:r>
            <a:r>
              <a:rPr lang="ru-RU" b="1" i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8 </a:t>
            </a:r>
            <a:r>
              <a:rPr lang="ru-RU" b="1" i="1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лет. </a:t>
            </a:r>
          </a:p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800000"/>
                </a:solidFill>
                <a:latin typeface="Georgia" panose="02040502050405020303" pitchFamily="18" charset="0"/>
              </a:rPr>
              <a:t>Состав </a:t>
            </a:r>
            <a:r>
              <a:rPr lang="ru-RU" b="1" dirty="0">
                <a:solidFill>
                  <a:srgbClr val="800000"/>
                </a:solidFill>
                <a:latin typeface="Georgia" panose="02040502050405020303" pitchFamily="18" charset="0"/>
              </a:rPr>
              <a:t>проектной группы: </a:t>
            </a:r>
            <a:r>
              <a:rPr lang="ru-RU" b="1" i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3 человека.</a:t>
            </a:r>
            <a:endParaRPr lang="ru-RU" b="1" i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itchFamily="18" charset="0"/>
            </a:endParaRP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800000"/>
                </a:solidFill>
                <a:latin typeface="Georgia" panose="02040502050405020303" pitchFamily="18" charset="0"/>
              </a:rPr>
              <a:t>Тип проекта: </a:t>
            </a:r>
            <a:r>
              <a:rPr lang="ru-RU" b="1" i="1" dirty="0" err="1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исследовательско-практическая</a:t>
            </a:r>
            <a:r>
              <a:rPr lang="ru-RU" b="1" i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itchFamily="18" charset="0"/>
              </a:rPr>
              <a:t> деятельность.</a:t>
            </a:r>
            <a:endParaRPr lang="ru-RU" b="1" i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1" name="Picture 3" descr="G:\умники и умницы\2020\img16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5" y="2500306"/>
            <a:ext cx="6433405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9048417"/>
              </p:ext>
            </p:extLst>
          </p:nvPr>
        </p:nvGraphicFramePr>
        <p:xfrm>
          <a:off x="-214346" y="49674"/>
          <a:ext cx="8969229" cy="4736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444539340"/>
              </p:ext>
            </p:extLst>
          </p:nvPr>
        </p:nvGraphicFramePr>
        <p:xfrm>
          <a:off x="214314" y="1000108"/>
          <a:ext cx="871540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059832" y="188640"/>
            <a:ext cx="3168352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Задачи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1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6310522"/>
              </p:ext>
            </p:extLst>
          </p:nvPr>
        </p:nvGraphicFramePr>
        <p:xfrm>
          <a:off x="0" y="1142984"/>
          <a:ext cx="914400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G:\умники и умницы\2020\0dcee7bcf29a00177de23d04edfd286e.jpg"/>
          <p:cNvPicPr>
            <a:picLocks noChangeAspect="1" noChangeArrowheads="1"/>
          </p:cNvPicPr>
          <p:nvPr/>
        </p:nvPicPr>
        <p:blipFill>
          <a:blip r:embed="rId8" cstate="print"/>
          <a:srcRect l="20000" r="25000" b="7237"/>
          <a:stretch>
            <a:fillRect/>
          </a:stretch>
        </p:blipFill>
        <p:spPr bwMode="auto">
          <a:xfrm>
            <a:off x="3143240" y="1643050"/>
            <a:ext cx="2428892" cy="3113386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3059832" y="188640"/>
            <a:ext cx="3168352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Актуальность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9" y="4137818"/>
            <a:ext cx="2844833" cy="1995829"/>
          </a:xfrm>
        </p:spPr>
      </p:pic>
      <p:sp>
        <p:nvSpPr>
          <p:cNvPr id="14" name="Выноска-облако 13"/>
          <p:cNvSpPr/>
          <p:nvPr/>
        </p:nvSpPr>
        <p:spPr>
          <a:xfrm rot="21098844">
            <a:off x="2583160" y="335468"/>
            <a:ext cx="3121188" cy="1482564"/>
          </a:xfrm>
          <a:prstGeom prst="cloudCallout">
            <a:avLst>
              <a:gd name="adj1" fmla="val -69985"/>
              <a:gd name="adj2" fmla="val 3033"/>
            </a:avLst>
          </a:prstGeom>
          <a:solidFill>
            <a:srgbClr val="FF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i="1" dirty="0" smtClean="0">
              <a:solidFill>
                <a:srgbClr val="006666"/>
              </a:solidFill>
              <a:latin typeface="Georgia" pitchFamily="18" charset="0"/>
            </a:endParaRPr>
          </a:p>
          <a:p>
            <a:pPr algn="ctr"/>
            <a:endParaRPr lang="ru-RU" sz="2800" i="1" dirty="0" smtClean="0">
              <a:solidFill>
                <a:srgbClr val="006666"/>
              </a:solidFill>
              <a:latin typeface="Georgia" pitchFamily="18" charset="0"/>
            </a:endParaRPr>
          </a:p>
          <a:p>
            <a:pPr algn="ctr"/>
            <a:r>
              <a:rPr lang="ru-RU" sz="2800" i="1" dirty="0" smtClean="0">
                <a:solidFill>
                  <a:srgbClr val="800000"/>
                </a:solidFill>
                <a:latin typeface="Georgia" pitchFamily="18" charset="0"/>
              </a:rPr>
              <a:t>Что выбрать?</a:t>
            </a:r>
            <a:r>
              <a:rPr lang="ru-RU" sz="2800" dirty="0">
                <a:solidFill>
                  <a:srgbClr val="800000"/>
                </a:solidFill>
              </a:rPr>
              <a:t/>
            </a:r>
            <a:br>
              <a:rPr lang="ru-RU" sz="2800" dirty="0">
                <a:solidFill>
                  <a:srgbClr val="800000"/>
                </a:solidFill>
              </a:rPr>
            </a:br>
            <a:endParaRPr lang="ru-RU" sz="2800" i="1" noProof="1">
              <a:solidFill>
                <a:srgbClr val="800000"/>
              </a:solidFill>
              <a:latin typeface="Georgia" pitchFamily="18" charset="0"/>
            </a:endParaRPr>
          </a:p>
          <a:p>
            <a:pPr algn="ctr"/>
            <a:endParaRPr lang="ru-RU" sz="2800" dirty="0"/>
          </a:p>
        </p:txBody>
      </p:sp>
      <p:pic>
        <p:nvPicPr>
          <p:cNvPr id="15" name="Объект 3"/>
          <p:cNvPicPr>
            <a:picLocks noChangeAspect="1"/>
          </p:cNvPicPr>
          <p:nvPr/>
        </p:nvPicPr>
        <p:blipFill rotWithShape="1">
          <a:blip r:embed="rId4" cstate="print"/>
          <a:srcRect l="32976" t="19751" r="52273" b="49107"/>
          <a:stretch/>
        </p:blipFill>
        <p:spPr>
          <a:xfrm>
            <a:off x="179512" y="980728"/>
            <a:ext cx="1944216" cy="21377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6" name="TextBox 15"/>
          <p:cNvSpPr txBox="1"/>
          <p:nvPr/>
        </p:nvSpPr>
        <p:spPr>
          <a:xfrm>
            <a:off x="6444208" y="19168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Наши односельчане-участники </a:t>
            </a:r>
            <a:r>
              <a:rPr lang="ru-RU" sz="1400" dirty="0" err="1" smtClean="0">
                <a:latin typeface="Georgia" pitchFamily="18" charset="0"/>
              </a:rPr>
              <a:t>ВОвойны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19089" y="4729865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Учителя нашего села – участники </a:t>
            </a:r>
            <a:r>
              <a:rPr lang="ru-RU" sz="1400" dirty="0" err="1" smtClean="0">
                <a:latin typeface="Georgia" pitchFamily="18" charset="0"/>
              </a:rPr>
              <a:t>ВОвойны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205" y="278421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Известные люди села Архангельского</a:t>
            </a:r>
            <a:endParaRPr lang="ru-RU" sz="1400" dirty="0"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361459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Georgia" pitchFamily="18" charset="0"/>
              </a:rPr>
              <a:t>Достопримечательности села</a:t>
            </a:r>
            <a:endParaRPr lang="ru-RU" sz="1400" dirty="0"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831" y="53554"/>
            <a:ext cx="2852012" cy="18632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830" y="2551423"/>
            <a:ext cx="2867169" cy="2150377"/>
          </a:xfrm>
          <a:prstGeom prst="rect">
            <a:avLst/>
          </a:prstGeom>
        </p:spPr>
      </p:pic>
      <p:pic>
        <p:nvPicPr>
          <p:cNvPr id="13" name="Объект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11" b="18227"/>
          <a:stretch/>
        </p:blipFill>
        <p:spPr>
          <a:xfrm>
            <a:off x="3216998" y="3399904"/>
            <a:ext cx="2880321" cy="2033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691680" y="188640"/>
            <a:ext cx="6120680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Потрудиться нам пришлось…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025353"/>
            <a:ext cx="2990868" cy="398782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025352"/>
            <a:ext cx="2990869" cy="39878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461" y="1025351"/>
            <a:ext cx="2990870" cy="398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умники и умницы\2020\hello_html_61f8545a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24944"/>
            <a:ext cx="4243483" cy="3182613"/>
          </a:xfrm>
        </p:spPr>
      </p:pic>
      <p:sp>
        <p:nvSpPr>
          <p:cNvPr id="8" name="Скругленный прямоугольник 7"/>
          <p:cNvSpPr/>
          <p:nvPr/>
        </p:nvSpPr>
        <p:spPr>
          <a:xfrm>
            <a:off x="1691680" y="188640"/>
            <a:ext cx="6120680" cy="648072"/>
          </a:xfrm>
          <a:prstGeom prst="roundRect">
            <a:avLst/>
          </a:prstGeom>
          <a:solidFill>
            <a:srgbClr val="FFFFC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Georgia" pitchFamily="18" charset="0"/>
              </a:rPr>
              <a:t>Потрудиться нам пришлось…</a:t>
            </a:r>
            <a:endParaRPr lang="ru-RU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09" y="922710"/>
            <a:ext cx="4716016" cy="353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6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284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Georgia</vt:lpstr>
      <vt:lpstr>Monotype Corsiva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45</cp:revision>
  <dcterms:modified xsi:type="dcterms:W3CDTF">2021-05-14T08:58:13Z</dcterms:modified>
</cp:coreProperties>
</file>