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24" r:id="rId3"/>
    <p:sldId id="321" r:id="rId4"/>
    <p:sldId id="323" r:id="rId5"/>
    <p:sldId id="331" r:id="rId6"/>
    <p:sldId id="307" r:id="rId7"/>
    <p:sldId id="327" r:id="rId8"/>
    <p:sldId id="258" r:id="rId9"/>
    <p:sldId id="261" r:id="rId10"/>
    <p:sldId id="309" r:id="rId11"/>
    <p:sldId id="314" r:id="rId12"/>
    <p:sldId id="329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714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5174C-B2A6-4435-A276-284EF0E62C66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C27C6E-E83F-4077-A138-F9C805F927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128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alphaModFix amt="4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5973737_e1076c30d2a9.png"/>
          <p:cNvPicPr>
            <a:picLocks noChangeAspect="1"/>
          </p:cNvPicPr>
          <p:nvPr userDrawn="1"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395537" y="249492"/>
            <a:ext cx="8311396" cy="4590511"/>
          </a:xfrm>
          <a:prstGeom prst="rect">
            <a:avLst/>
          </a:prstGeom>
        </p:spPr>
      </p:pic>
      <p:pic>
        <p:nvPicPr>
          <p:cNvPr id="10" name="Рисунок 9" descr="0_17e432_67b1e93a_orig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2E97-C231-4A5D-9705-994AE18F3CE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DFEA-E07A-4EDE-802F-98E6B03A536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af9f01eaa10f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9791" y="843558"/>
            <a:ext cx="3702691" cy="3528392"/>
          </a:xfrm>
          <a:prstGeom prst="flowChartAlternateProcess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2E97-C231-4A5D-9705-994AE18F3CE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DFEA-E07A-4EDE-802F-98E6B03A5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2E97-C231-4A5D-9705-994AE18F3CE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DFEA-E07A-4EDE-802F-98E6B03A5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2E97-C231-4A5D-9705-994AE18F3CE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DFEA-E07A-4EDE-802F-98E6B03A5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2E97-C231-4A5D-9705-994AE18F3CE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DFEA-E07A-4EDE-802F-98E6B03A5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2E97-C231-4A5D-9705-994AE18F3CE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DFEA-E07A-4EDE-802F-98E6B03A5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2E97-C231-4A5D-9705-994AE18F3CE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DFEA-E07A-4EDE-802F-98E6B03A5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2E97-C231-4A5D-9705-994AE18F3CE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DFEA-E07A-4EDE-802F-98E6B03A5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2E97-C231-4A5D-9705-994AE18F3CE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DFEA-E07A-4EDE-802F-98E6B03A5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2E97-C231-4A5D-9705-994AE18F3CE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DFEA-E07A-4EDE-802F-98E6B03A5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92E97-C231-4A5D-9705-994AE18F3CE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7DFEA-E07A-4EDE-802F-98E6B03A5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2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0179998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Рисунок 6" descr="6709_gallery.world.jpg"/>
          <p:cNvPicPr>
            <a:picLocks noChangeAspect="1"/>
          </p:cNvPicPr>
          <p:nvPr userDrawn="1"/>
        </p:nvPicPr>
        <p:blipFill>
          <a:blip r:embed="rId15" cstate="print">
            <a:lum bright="70000" contrast="-70000"/>
          </a:blip>
          <a:srcRect l="3801" t="15001" b="10800"/>
          <a:stretch>
            <a:fillRect/>
          </a:stretch>
        </p:blipFill>
        <p:spPr>
          <a:xfrm>
            <a:off x="1331640" y="843558"/>
            <a:ext cx="6597352" cy="3816424"/>
          </a:xfrm>
          <a:prstGeom prst="flowChartAlternateProcess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92E97-C231-4A5D-9705-994AE18F3CE9}" type="datetimeFigureOut">
              <a:rPr lang="ru-RU" smtClean="0"/>
              <a:pPr/>
              <a:t>19.03.2020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7DFEA-E07A-4EDE-802F-98E6B03A5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accessories.mypartnershop.ru/img/1015905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101" y="598753"/>
            <a:ext cx="1816554" cy="2369418"/>
          </a:xfrm>
          <a:prstGeom prst="rect">
            <a:avLst/>
          </a:prstGeom>
          <a:noFill/>
          <a:ln>
            <a:solidFill>
              <a:srgbClr val="8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cdn2.goods.ru/big1/medias/images/1235/100023083657b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87774"/>
            <a:ext cx="1531941" cy="1991258"/>
          </a:xfrm>
          <a:prstGeom prst="rect">
            <a:avLst/>
          </a:prstGeom>
          <a:noFill/>
          <a:ln>
            <a:solidFill>
              <a:srgbClr val="8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7" y="987574"/>
            <a:ext cx="576064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Окружающий мир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класс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zen_doc/1110951/pub_5b8768b647174c00aab1ab02_5b8769cc47174c00aab1ab07/scale_60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860" b="1217"/>
          <a:stretch/>
        </p:blipFill>
        <p:spPr bwMode="auto">
          <a:xfrm>
            <a:off x="323528" y="267494"/>
            <a:ext cx="8463786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p.vk.me/c630422/v630422630/438f6/uP9phDundgM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9"/>
          <a:stretch/>
        </p:blipFill>
        <p:spPr bwMode="auto">
          <a:xfrm>
            <a:off x="331135" y="2427733"/>
            <a:ext cx="4024841" cy="2502143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vddbelyerosy.com/wp-content/uploads/2014/11/atlash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135" r="404"/>
          <a:stretch/>
        </p:blipFill>
        <p:spPr bwMode="auto">
          <a:xfrm>
            <a:off x="316365" y="260075"/>
            <a:ext cx="4039611" cy="2383683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crosti.ru/patterns/00/09/ac/abd3803c3b/preview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51" r="688"/>
          <a:stretch/>
        </p:blipFill>
        <p:spPr bwMode="auto">
          <a:xfrm>
            <a:off x="4363139" y="2643758"/>
            <a:ext cx="4529341" cy="2315686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cdn10.video.az/storage/video/110/112343/larg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139" y="256065"/>
            <a:ext cx="4529341" cy="2389216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68194" y="279023"/>
            <a:ext cx="2810979" cy="64633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Как еда «приходила» на крестьянский стол?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489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vignette2.wikia.nocookie.net/clubpenguin/images/c/c4/Dinner_Table.PNG/revision/latest?cb=2014032913263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50" y="1360466"/>
            <a:ext cx="864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763688" y="3291831"/>
            <a:ext cx="5737690" cy="178843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Накроем на стол</a:t>
            </a:r>
            <a:endParaRPr lang="ru-RU" dirty="0"/>
          </a:p>
        </p:txBody>
      </p:sp>
      <p:pic>
        <p:nvPicPr>
          <p:cNvPr id="6" name="Picture 4" descr="https://ukrkeramik.com.ua/media/k2/items/cache/77df7a7d1a333dea87cc5a7a24bfa2c8_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151" y="143439"/>
            <a:ext cx="2592288" cy="172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png.pngtree.com/element_origin_min_pic/16/11/11/7b5580fc50d93bfa4c8ecca72418a69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290" y="0"/>
            <a:ext cx="1512168" cy="219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08494" y="532491"/>
            <a:ext cx="1083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взвар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09167" y="971821"/>
            <a:ext cx="122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ботвинья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8194" name="Picture 2" descr="https://img0.liveinternet.ru/images/attach/c/0/121/583/121583248_AD_Honey_Day__4_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393" y="311284"/>
            <a:ext cx="1346443" cy="147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466206" y="792258"/>
            <a:ext cx="122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щи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8196" name="Picture 4" descr="http://fb.ru/misc/i/gallery/61932/2006946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316" y="1046954"/>
            <a:ext cx="2279446" cy="127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980984" y="1626627"/>
            <a:ext cx="122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каша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8200" name="Picture 8" descr="http://vkclub.su/_data/gifts/453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921" y="467903"/>
            <a:ext cx="2192980" cy="219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ukrkeramik.com.ua/media/k2/items/cache/77df7a7d1a333dea87cc5a7a24bfa2c8_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058" y="687563"/>
            <a:ext cx="2592288" cy="172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22714" y="1588724"/>
            <a:ext cx="1226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окрошка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7176" name="Picture 8" descr="http://snt.od.ua/images/500_500/13100712354518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03" y="870040"/>
            <a:ext cx="1757342" cy="175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82414" y="1513376"/>
            <a:ext cx="13519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дрочёны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25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недь Московская Хлебы ИИ Машк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499742"/>
            <a:ext cx="2947292" cy="223224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195736" y="267494"/>
            <a:ext cx="4824536" cy="1512168"/>
          </a:xfrm>
          <a:prstGeom prst="rect">
            <a:avLst/>
          </a:prstGeom>
        </p:spPr>
        <p:txBody>
          <a:bodyPr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Домашнее задание</a:t>
            </a:r>
          </a:p>
          <a:p>
            <a:endParaRPr lang="ru-RU" sz="69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3600" dirty="0" smtClean="0"/>
              <a:t>Подготовить письменную информацию о любой картине на с.83-85</a:t>
            </a:r>
            <a:endParaRPr lang="ru-RU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d:\Рабочий стол\Для видеоурока\Ф.Г.Солнцев КРЕСТЬЯНСКОЕ СЕМЕСТВО ЗА ОБЕДО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923678"/>
            <a:ext cx="3312368" cy="2506657"/>
          </a:xfrm>
          <a:prstGeom prst="rect">
            <a:avLst/>
          </a:prstGeom>
          <a:noFill/>
        </p:spPr>
      </p:pic>
      <p:pic>
        <p:nvPicPr>
          <p:cNvPr id="5" name="Picture 2" descr="d:\Рабочий стол\Для видеоурока\НАТЮРМОРТ С ЛУКОШКОМ (автор неизвестен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787774"/>
            <a:ext cx="2887113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Интерактивный музей сказок </a:t>
            </a:r>
            <a:r>
              <a:rPr lang="ru-RU" b="1" dirty="0" smtClean="0">
                <a:solidFill>
                  <a:srgbClr val="FF0000"/>
                </a:solidFill>
              </a:rPr>
              <a:t>«Тридевятое царство»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d: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9622"/>
            <a:ext cx="3510877" cy="2952328"/>
          </a:xfrm>
          <a:prstGeom prst="rect">
            <a:avLst/>
          </a:prstGeom>
          <a:noFill/>
        </p:spPr>
      </p:pic>
      <p:pic>
        <p:nvPicPr>
          <p:cNvPr id="1028" name="Picture 4" descr="d:\Рабочий стол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203598"/>
            <a:ext cx="3888432" cy="3384376"/>
          </a:xfrm>
          <a:prstGeom prst="rect">
            <a:avLst/>
          </a:prstGeom>
          <a:noFill/>
        </p:spPr>
      </p:pic>
      <p:pic>
        <p:nvPicPr>
          <p:cNvPr id="1029" name="Picture 5" descr="d:\Рабочий стол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491630"/>
            <a:ext cx="2806689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1008111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Детская школа искусств</a:t>
            </a:r>
            <a:r>
              <a:rPr lang="ru-RU" b="1" i="1" dirty="0" smtClean="0"/>
              <a:t> </a:t>
            </a:r>
            <a:r>
              <a:rPr lang="ru-RU" sz="5300" b="1" dirty="0" smtClean="0">
                <a:solidFill>
                  <a:srgbClr val="FF0000"/>
                </a:solidFill>
              </a:rPr>
              <a:t>«</a:t>
            </a:r>
            <a:r>
              <a:rPr lang="ru-RU" sz="5300" b="1" dirty="0" err="1" smtClean="0">
                <a:solidFill>
                  <a:srgbClr val="FF0000"/>
                </a:solidFill>
              </a:rPr>
              <a:t>Берегиня</a:t>
            </a:r>
            <a:r>
              <a:rPr lang="ru-RU" sz="5300" b="1" dirty="0" smtClean="0">
                <a:solidFill>
                  <a:srgbClr val="FF0000"/>
                </a:solidFill>
              </a:rPr>
              <a:t>»</a:t>
            </a:r>
            <a:endParaRPr lang="ru-RU" sz="5300" b="1" dirty="0">
              <a:solidFill>
                <a:srgbClr val="FF0000"/>
              </a:solidFill>
            </a:endParaRPr>
          </a:p>
        </p:txBody>
      </p:sp>
      <p:pic>
        <p:nvPicPr>
          <p:cNvPr id="2051" name="Picture 3" descr="d:\Рабочий стол\02649426_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23678"/>
            <a:ext cx="3021315" cy="2448272"/>
          </a:xfrm>
          <a:prstGeom prst="rect">
            <a:avLst/>
          </a:prstGeom>
          <a:noFill/>
        </p:spPr>
      </p:pic>
      <p:pic>
        <p:nvPicPr>
          <p:cNvPr id="2053" name="Picture 5" descr="d:\Рабочий стол\img_5883_-_kop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779662"/>
            <a:ext cx="3196249" cy="2397187"/>
          </a:xfrm>
          <a:prstGeom prst="rect">
            <a:avLst/>
          </a:prstGeom>
          <a:noFill/>
        </p:spPr>
      </p:pic>
      <p:pic>
        <p:nvPicPr>
          <p:cNvPr id="2054" name="Picture 6" descr="d:\Рабочий стол\IMAG70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635646"/>
            <a:ext cx="4302003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Кроссворд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</a:t>
            </a:r>
          </a:p>
          <a:p>
            <a:pPr algn="ctr">
              <a:buNone/>
            </a:pPr>
            <a:r>
              <a:rPr lang="ru-RU" sz="8800" b="1" dirty="0" smtClean="0">
                <a:solidFill>
                  <a:srgbClr val="FF0000"/>
                </a:solidFill>
              </a:rPr>
              <a:t>ТРАПЕЗА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156363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/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pp.userapi.com/c844521/v844521437/f87e1/DxjO7azK2QQ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7494"/>
            <a:ext cx="1005840" cy="1014153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75656" y="267494"/>
            <a:ext cx="211606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B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трапеза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339502"/>
            <a:ext cx="3921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Объясните значение слова</a:t>
            </a:r>
            <a:endParaRPr lang="ru-RU" dirty="0"/>
          </a:p>
        </p:txBody>
      </p:sp>
      <p:pic>
        <p:nvPicPr>
          <p:cNvPr id="7" name="Picture 4" descr="https://avatars.mds.yandex.net/get-pdb/1209255/584d6486-648b-4890-9ad3-8ab27a08f4d6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79" y="1308316"/>
            <a:ext cx="3163814" cy="2493086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www.rutraveller.ru/icache/u_p/o/Povsikaky/al865519/1443929_1600x12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549" y="1308316"/>
            <a:ext cx="3766637" cy="2493086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studfiles.net/html/2706/144/html_slDxY3c7zA.G3fk/htmlconvd-rjXW0b8x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9902"/>
            <a:ext cx="1680121" cy="947820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2075479" y="4182979"/>
            <a:ext cx="68076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Трапеза</a:t>
            </a:r>
            <a:r>
              <a:rPr lang="ru-RU" sz="2400" dirty="0" smtClean="0">
                <a:solidFill>
                  <a:srgbClr val="333333"/>
                </a:solidFill>
                <a:latin typeface="Arial" panose="020B0604020202020204" pitchFamily="34" charset="0"/>
              </a:rPr>
              <a:t> - приём </a:t>
            </a:r>
            <a:r>
              <a:rPr lang="ru-RU" sz="2400" dirty="0">
                <a:solidFill>
                  <a:srgbClr val="333333"/>
                </a:solidFill>
                <a:latin typeface="Arial" panose="020B0604020202020204" pitchFamily="34" charset="0"/>
              </a:rPr>
              <a:t>пищи, застолье в монастыре.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52908" y="3939902"/>
            <a:ext cx="1021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словарь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48264" y="1290089"/>
            <a:ext cx="1866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трапезная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pinimg.com/736x/5a/da/2a/5ada2a8d0da43888d88b453d916c24b7--sarah-key-holly-hobbi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923678"/>
            <a:ext cx="2723807" cy="301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95536" y="267494"/>
            <a:ext cx="2818656" cy="723727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Пословицы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983180"/>
            <a:ext cx="5688632" cy="830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</a:rPr>
              <a:t>Не та хозяйка, что красиво говорит, а та, что хорошо щи варит.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923678"/>
            <a:ext cx="5688632" cy="83099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</a:rPr>
              <a:t>Не красна изба углами, а красна пирогами.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51520" y="2931790"/>
            <a:ext cx="3168352" cy="723727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Обсудим вместе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868" y="3817695"/>
            <a:ext cx="4827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Кто может являться автором пословиц?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81883" y="4179476"/>
            <a:ext cx="3819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Предположите тему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709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чий стол\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7494"/>
            <a:ext cx="8424935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cliparts.co/cliparts/5TR/xbK/5TRxbKj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2860" y="290267"/>
            <a:ext cx="4379356" cy="430264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83568" y="3637898"/>
            <a:ext cx="7704856" cy="1200329"/>
          </a:xfrm>
          <a:prstGeom prst="rect">
            <a:avLst/>
          </a:prstGeom>
          <a:solidFill>
            <a:schemeClr val="bg1"/>
          </a:solidFill>
          <a:ln>
            <a:solidFill>
              <a:srgbClr val="8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Как русские 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люди жили в старину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64288" y="3682950"/>
            <a:ext cx="1573213" cy="36988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</a:rPr>
              <a:t>Раздел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6414" y="627534"/>
            <a:ext cx="2232248" cy="40011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Из истории имен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9991" y="1164856"/>
            <a:ext cx="2232248" cy="40011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Жилища человека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4726" y="1704766"/>
            <a:ext cx="2883698" cy="40011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Одежда наших предков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2" y="3058204"/>
            <a:ext cx="3960440" cy="40011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Русские народные игры, забавы</a:t>
            </a:r>
          </a:p>
        </p:txBody>
      </p:sp>
      <p:pic>
        <p:nvPicPr>
          <p:cNvPr id="7170" name="Picture 2" descr="https://img1.liveinternet.ru/images/attach/c/10/110/46/110046315______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65" y="474691"/>
            <a:ext cx="2018089" cy="285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580018" y="2412778"/>
            <a:ext cx="2347689" cy="40011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Старинная трапеза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2B1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2B1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reviews.123rf.com/images/coramax/coramax1212/coramax121200260/17023260-3d-people-man-person-pointing-a-target-Stock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680" y="1610931"/>
            <a:ext cx="1008111" cy="1195089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9672" y="1827053"/>
            <a:ext cx="7069230" cy="954107"/>
          </a:xfrm>
          <a:prstGeom prst="rect">
            <a:avLst/>
          </a:prstGeom>
          <a:solidFill>
            <a:srgbClr val="FFFF99"/>
          </a:solidFill>
          <a:ln w="28575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Цель: сформировать знания о том, как жили наши предки в старину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568499"/>
            <a:ext cx="7977498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B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Старинная трапеза, </a:t>
            </a:r>
            <a:r>
              <a:rPr lang="ru-RU" sz="3600" b="1" dirty="0" smtClean="0">
                <a:solidFill>
                  <a:srgbClr val="C00000"/>
                </a:solidFill>
              </a:rPr>
              <a:t>русские народные </a:t>
            </a:r>
            <a:r>
              <a:rPr lang="ru-RU" sz="3600" b="1" dirty="0" smtClean="0">
                <a:solidFill>
                  <a:srgbClr val="C00000"/>
                </a:solidFill>
              </a:rPr>
              <a:t>игры и забавы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Picture 4" descr="http://firmregistry.ru/files/man-cheerful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510274"/>
            <a:ext cx="1152128" cy="131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1680" y="341415"/>
            <a:ext cx="1476024" cy="36988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</a:rPr>
              <a:t>Тема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</a:rPr>
              <a:t>урока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AutoShape 4" descr="https://i.pinimg.com/736x/c2/a0/6e/c2a06e06f92c199fd5cafa32e0e61625.jpg"/>
          <p:cNvSpPr>
            <a:spLocks noChangeAspect="1" noChangeArrowheads="1"/>
          </p:cNvSpPr>
          <p:nvPr/>
        </p:nvSpPr>
        <p:spPr bwMode="auto">
          <a:xfrm>
            <a:off x="4110019" y="1819822"/>
            <a:ext cx="121011" cy="121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1680" y="2989734"/>
            <a:ext cx="1908071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</a:rPr>
              <a:t>Планируемый результат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050" name="Picture 2" descr="https://ic.pics.livejournal.com/alliry/71534720/143972/143972_6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033683"/>
            <a:ext cx="1463974" cy="1789699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091759" y="3795886"/>
            <a:ext cx="4569307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</a:rPr>
              <a:t>Информационный проект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</a:rPr>
              <a:t>« Путешествие в старину»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71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</TotalTime>
  <Words>155</Words>
  <Application>Microsoft Office PowerPoint</Application>
  <PresentationFormat>Экран (16:9)</PresentationFormat>
  <Paragraphs>43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Тема Office</vt:lpstr>
      <vt:lpstr>Презентация PowerPoint</vt:lpstr>
      <vt:lpstr>Интерактивный музей сказок «Тридевятое царство»</vt:lpstr>
      <vt:lpstr>Детская школа искусств «Берегиня»</vt:lpstr>
      <vt:lpstr>Кроссворд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шаблон для презентации</dc:title>
  <dc:creator>Бейгул Ольга Куприяновна</dc:creator>
  <cp:lastModifiedBy>ПаневинаГН</cp:lastModifiedBy>
  <cp:revision>151</cp:revision>
  <dcterms:created xsi:type="dcterms:W3CDTF">2017-11-20T17:58:34Z</dcterms:created>
  <dcterms:modified xsi:type="dcterms:W3CDTF">2020-03-19T07:21:52Z</dcterms:modified>
</cp:coreProperties>
</file>