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  <p:sldId id="265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CB12C71-DCAA-4DF4-8863-B5F767BEE113}" type="datetimeFigureOut">
              <a:rPr lang="ru-RU" smtClean="0"/>
              <a:pPr/>
              <a:t>16.11.2024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E710420-BE60-41FB-A1D8-9AAFA650C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8572560" cy="464347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Муниципальное общеобразовательное бюджетное учреждение</a:t>
            </a:r>
            <a:b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«Средняя общеобразовательная школа №1 имени П.И. </a:t>
            </a:r>
            <a:r>
              <a:rPr lang="ru-RU" sz="1600" b="1" dirty="0" err="1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Омельяненко</a:t>
            </a:r>
            <a: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Лесозаводского городского округа»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Конкурс: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«Мой мастер-класс или пример для подражания»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Номинация: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«Лучший мастер-класс учителя»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Название работы: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Бумажный конструктор</a:t>
            </a:r>
            <a:b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(конструируем из модулей)</a:t>
            </a:r>
            <a:b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500702"/>
            <a:ext cx="7406640" cy="11430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Авторы: Журавлева Наталья Юрьевна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Винокурова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Наталья Александровна, учителя начальных классов МОБУ СОШ №1 ЛГО.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Наталья\Desktop\фото\WhatsApp Image 2023-03-11 at 20.09.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58265">
            <a:off x="1566890" y="3163929"/>
            <a:ext cx="1627211" cy="1623379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</p:pic>
      <p:pic>
        <p:nvPicPr>
          <p:cNvPr id="1027" name="Picture 3" descr="C:\Users\Наталья\Desktop\фото\WhatsApp Image 2023-03-11 at 20.16.4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2342">
            <a:off x="6932516" y="3117536"/>
            <a:ext cx="1417076" cy="1862278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</p:pic>
      <p:pic>
        <p:nvPicPr>
          <p:cNvPr id="1028" name="Picture 4" descr="C:\Users\Наталья\Desktop\фото\WhatsApp Image 2023-03-11 at 21.49.4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77696" y="2928934"/>
            <a:ext cx="1928826" cy="1851975"/>
          </a:xfrm>
          <a:prstGeom prst="ellipse">
            <a:avLst/>
          </a:prstGeom>
          <a:ln w="63500" cap="rnd">
            <a:solidFill>
              <a:schemeClr val="tx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498080" cy="14176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Соединяя модули разными способами, можно получить множество плоских изображений.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23878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Наталья\Desktop\фото\WhatsApp Image 2023-03-11 at 20.16.43.jpeg"/>
          <p:cNvPicPr>
            <a:picLocks noChangeAspect="1" noChangeArrowheads="1"/>
          </p:cNvPicPr>
          <p:nvPr/>
        </p:nvPicPr>
        <p:blipFill>
          <a:blip r:embed="rId2"/>
          <a:srcRect l="2493" t="1897" r="2762" b="5139"/>
          <a:stretch>
            <a:fillRect/>
          </a:stretch>
        </p:blipFill>
        <p:spPr bwMode="auto">
          <a:xfrm>
            <a:off x="1000100" y="1428736"/>
            <a:ext cx="2469714" cy="3184631"/>
          </a:xfrm>
          <a:prstGeom prst="rect">
            <a:avLst/>
          </a:prstGeom>
          <a:noFill/>
        </p:spPr>
      </p:pic>
      <p:pic>
        <p:nvPicPr>
          <p:cNvPr id="11267" name="Picture 3" descr="C:\Users\Наталья\Desktop\фото\WhatsApp Image 2023-03-11 at 20.15.04.jpeg"/>
          <p:cNvPicPr>
            <a:picLocks noChangeAspect="1" noChangeArrowheads="1"/>
          </p:cNvPicPr>
          <p:nvPr/>
        </p:nvPicPr>
        <p:blipFill>
          <a:blip r:embed="rId3"/>
          <a:srcRect l="3032"/>
          <a:stretch>
            <a:fillRect/>
          </a:stretch>
        </p:blipFill>
        <p:spPr bwMode="auto">
          <a:xfrm>
            <a:off x="6429388" y="1428736"/>
            <a:ext cx="2571736" cy="3143272"/>
          </a:xfrm>
          <a:prstGeom prst="rect">
            <a:avLst/>
          </a:prstGeom>
          <a:noFill/>
        </p:spPr>
      </p:pic>
      <p:pic>
        <p:nvPicPr>
          <p:cNvPr id="1026" name="Picture 2" descr="C:\Users\Наталья\Desktop\WhatsApp Image 2023-03-26 at 16.23.1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071810"/>
            <a:ext cx="2714644" cy="3524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86742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 если после соединения некоторые модули ещё и изогнуть, то можно сделать и объёмные фигуры.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85926"/>
            <a:ext cx="7783832" cy="150019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сделать 4 модуля (хвост, два крыла, голова). На одном модуле вогните внутрь верхний угол, выполняя голову лебедя. На двух модулях опустите вниз крылья.</a:t>
            </a:r>
          </a:p>
        </p:txBody>
      </p:sp>
      <p:pic>
        <p:nvPicPr>
          <p:cNvPr id="8194" name="Picture 2" descr="C:\Users\Наталья\Desktop\фото\WhatsApp Image 2023-03-11 at 20.13.37.jpeg"/>
          <p:cNvPicPr>
            <a:picLocks noChangeAspect="1" noChangeArrowheads="1"/>
          </p:cNvPicPr>
          <p:nvPr/>
        </p:nvPicPr>
        <p:blipFill>
          <a:blip r:embed="rId2"/>
          <a:srcRect t="7843" b="9804"/>
          <a:stretch>
            <a:fillRect/>
          </a:stretch>
        </p:blipFill>
        <p:spPr bwMode="auto">
          <a:xfrm>
            <a:off x="1357290" y="3500438"/>
            <a:ext cx="748551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005026" cy="1643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Соедините модули. Для того, чтобы соединить модули, вам нужно вставить два уголка одного модуля в два «кармашка» другого модуля как показано на фото.</a:t>
            </a:r>
          </a:p>
        </p:txBody>
      </p:sp>
      <p:pic>
        <p:nvPicPr>
          <p:cNvPr id="9218" name="Picture 2" descr="C:\Users\Наталья\Desktop\фото\WhatsApp Image 2023-03-11 at 20.11.08.jpeg"/>
          <p:cNvPicPr>
            <a:picLocks noChangeAspect="1" noChangeArrowheads="1"/>
          </p:cNvPicPr>
          <p:nvPr/>
        </p:nvPicPr>
        <p:blipFill>
          <a:blip r:embed="rId2"/>
          <a:srcRect l="3125" t="7377" r="4297" b="13435"/>
          <a:stretch>
            <a:fillRect/>
          </a:stretch>
        </p:blipFill>
        <p:spPr bwMode="auto">
          <a:xfrm>
            <a:off x="1357290" y="1285860"/>
            <a:ext cx="3500462" cy="2304101"/>
          </a:xfrm>
          <a:prstGeom prst="rect">
            <a:avLst/>
          </a:prstGeom>
          <a:noFill/>
        </p:spPr>
      </p:pic>
      <p:pic>
        <p:nvPicPr>
          <p:cNvPr id="6" name="Picture 2" descr="C:\Users\Наталья\Desktop\фото\WhatsApp Image 2023-03-11 at 20.09.20.jpeg"/>
          <p:cNvPicPr>
            <a:picLocks noChangeAspect="1" noChangeArrowheads="1"/>
          </p:cNvPicPr>
          <p:nvPr/>
        </p:nvPicPr>
        <p:blipFill>
          <a:blip r:embed="rId3"/>
          <a:srcRect l="11146" t="6346" r="7614" b="3960"/>
          <a:stretch>
            <a:fillRect/>
          </a:stretch>
        </p:blipFill>
        <p:spPr bwMode="auto">
          <a:xfrm>
            <a:off x="5182984" y="1643050"/>
            <a:ext cx="3826632" cy="4214842"/>
          </a:xfrm>
          <a:prstGeom prst="rect">
            <a:avLst/>
          </a:prstGeom>
          <a:noFill/>
        </p:spPr>
      </p:pic>
      <p:pic>
        <p:nvPicPr>
          <p:cNvPr id="9220" name="Picture 4" descr="C:\Users\Наталья\Desktop\фото\WhatsApp Image 2023-03-11 at 20.10.35.jpeg"/>
          <p:cNvPicPr>
            <a:picLocks noChangeAspect="1" noChangeArrowheads="1"/>
          </p:cNvPicPr>
          <p:nvPr/>
        </p:nvPicPr>
        <p:blipFill>
          <a:blip r:embed="rId4"/>
          <a:srcRect l="6640" t="9358" r="3125" b="16586"/>
          <a:stretch>
            <a:fillRect/>
          </a:stretch>
        </p:blipFill>
        <p:spPr bwMode="auto">
          <a:xfrm>
            <a:off x="1000100" y="3857628"/>
            <a:ext cx="4034146" cy="2671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86742" cy="78581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 учеников</a:t>
            </a:r>
          </a:p>
        </p:txBody>
      </p:sp>
      <p:pic>
        <p:nvPicPr>
          <p:cNvPr id="1026" name="Picture 2" descr="C:\Наталья\Мастер-класс Бумажный конструктор\фото\WhatsApp Image 2023-03-21 at 23.27.5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857232"/>
            <a:ext cx="2000264" cy="1394694"/>
          </a:xfrm>
          <a:prstGeom prst="rect">
            <a:avLst/>
          </a:prstGeom>
          <a:noFill/>
        </p:spPr>
      </p:pic>
      <p:pic>
        <p:nvPicPr>
          <p:cNvPr id="1027" name="Picture 3" descr="C:\Наталья\Мастер-класс Бумажный конструктор\фото\WhatsApp Image 2023-03-21 at 23.28.38 (1).jpeg"/>
          <p:cNvPicPr>
            <a:picLocks noChangeAspect="1" noChangeArrowheads="1"/>
          </p:cNvPicPr>
          <p:nvPr/>
        </p:nvPicPr>
        <p:blipFill>
          <a:blip r:embed="rId3"/>
          <a:srcRect l="17187" t="8984" r="18750" b="7812"/>
          <a:stretch>
            <a:fillRect/>
          </a:stretch>
        </p:blipFill>
        <p:spPr bwMode="auto">
          <a:xfrm>
            <a:off x="1142976" y="214290"/>
            <a:ext cx="1500198" cy="2597904"/>
          </a:xfrm>
          <a:prstGeom prst="rect">
            <a:avLst/>
          </a:prstGeom>
          <a:noFill/>
        </p:spPr>
      </p:pic>
      <p:pic>
        <p:nvPicPr>
          <p:cNvPr id="1028" name="Picture 4" descr="C:\Наталья\Мастер-класс Бумажный конструктор\фото\WhatsApp Image 2023-03-21 at 23.28.40.jpeg"/>
          <p:cNvPicPr>
            <a:picLocks noChangeAspect="1" noChangeArrowheads="1"/>
          </p:cNvPicPr>
          <p:nvPr/>
        </p:nvPicPr>
        <p:blipFill>
          <a:blip r:embed="rId4"/>
          <a:srcRect l="4688" r="4687"/>
          <a:stretch>
            <a:fillRect/>
          </a:stretch>
        </p:blipFill>
        <p:spPr bwMode="auto">
          <a:xfrm rot="16200000">
            <a:off x="3723768" y="491020"/>
            <a:ext cx="1857388" cy="2732689"/>
          </a:xfrm>
          <a:prstGeom prst="rect">
            <a:avLst/>
          </a:prstGeom>
          <a:noFill/>
        </p:spPr>
      </p:pic>
      <p:pic>
        <p:nvPicPr>
          <p:cNvPr id="1029" name="Picture 5" descr="C:\Наталья\Мастер-класс Бумажный конструктор\фото\WhatsApp Image 2023-03-21 at 23.28.39 (1).jpeg"/>
          <p:cNvPicPr>
            <a:picLocks noChangeAspect="1" noChangeArrowheads="1"/>
          </p:cNvPicPr>
          <p:nvPr/>
        </p:nvPicPr>
        <p:blipFill>
          <a:blip r:embed="rId5"/>
          <a:srcRect l="6250" t="16015" r="3125" b="26562"/>
          <a:stretch>
            <a:fillRect/>
          </a:stretch>
        </p:blipFill>
        <p:spPr bwMode="auto">
          <a:xfrm rot="10800000">
            <a:off x="6572264" y="2428868"/>
            <a:ext cx="2428892" cy="2051995"/>
          </a:xfrm>
          <a:prstGeom prst="rect">
            <a:avLst/>
          </a:prstGeom>
          <a:noFill/>
        </p:spPr>
      </p:pic>
      <p:pic>
        <p:nvPicPr>
          <p:cNvPr id="1030" name="Picture 6" descr="C:\Наталья\Мастер-класс Бумажный конструктор\фото\WhatsApp Image 2023-03-21 at 23.28.41 (1).jpeg"/>
          <p:cNvPicPr>
            <a:picLocks noChangeAspect="1" noChangeArrowheads="1"/>
          </p:cNvPicPr>
          <p:nvPr/>
        </p:nvPicPr>
        <p:blipFill>
          <a:blip r:embed="rId6" cstate="print"/>
          <a:srcRect t="14843" b="18359"/>
          <a:stretch>
            <a:fillRect/>
          </a:stretch>
        </p:blipFill>
        <p:spPr bwMode="auto">
          <a:xfrm>
            <a:off x="1214414" y="3000372"/>
            <a:ext cx="2071686" cy="1845108"/>
          </a:xfrm>
          <a:prstGeom prst="rect">
            <a:avLst/>
          </a:prstGeom>
          <a:noFill/>
        </p:spPr>
      </p:pic>
      <p:pic>
        <p:nvPicPr>
          <p:cNvPr id="1031" name="Picture 7" descr="C:\Наталья\Мастер-класс Бумажный конструктор\фото\WhatsApp Image 2023-03-21 at 23.28.39.jpeg"/>
          <p:cNvPicPr>
            <a:picLocks noChangeAspect="1" noChangeArrowheads="1"/>
          </p:cNvPicPr>
          <p:nvPr/>
        </p:nvPicPr>
        <p:blipFill>
          <a:blip r:embed="rId7"/>
          <a:srcRect l="4687" t="20703" r="4687" b="18359"/>
          <a:stretch>
            <a:fillRect/>
          </a:stretch>
        </p:blipFill>
        <p:spPr bwMode="auto">
          <a:xfrm>
            <a:off x="5072066" y="4857760"/>
            <a:ext cx="2000264" cy="1793340"/>
          </a:xfrm>
          <a:prstGeom prst="rect">
            <a:avLst/>
          </a:prstGeom>
          <a:noFill/>
        </p:spPr>
      </p:pic>
      <p:pic>
        <p:nvPicPr>
          <p:cNvPr id="1032" name="Picture 8" descr="C:\Наталья\Мастер-класс Бумажный конструктор\фото\WhatsApp Image 2023-03-21 at 23.28.40 (1).jpeg"/>
          <p:cNvPicPr>
            <a:picLocks noChangeAspect="1" noChangeArrowheads="1"/>
          </p:cNvPicPr>
          <p:nvPr/>
        </p:nvPicPr>
        <p:blipFill>
          <a:blip r:embed="rId8"/>
          <a:srcRect l="20312" t="6640" r="23437" b="3125"/>
          <a:stretch>
            <a:fillRect/>
          </a:stretch>
        </p:blipFill>
        <p:spPr bwMode="auto">
          <a:xfrm rot="5400000">
            <a:off x="2119296" y="4024316"/>
            <a:ext cx="1714513" cy="3667153"/>
          </a:xfrm>
          <a:prstGeom prst="rect">
            <a:avLst/>
          </a:prstGeom>
          <a:noFill/>
        </p:spPr>
      </p:pic>
      <p:pic>
        <p:nvPicPr>
          <p:cNvPr id="1033" name="Picture 9" descr="C:\Наталья\Мастер-класс Бумажный конструктор\фото\WhatsApp Image 2023-03-21 at 23.28.41.jpeg"/>
          <p:cNvPicPr>
            <a:picLocks noChangeAspect="1" noChangeArrowheads="1"/>
          </p:cNvPicPr>
          <p:nvPr/>
        </p:nvPicPr>
        <p:blipFill>
          <a:blip r:embed="rId9" cstate="print"/>
          <a:srcRect t="6640"/>
          <a:stretch>
            <a:fillRect/>
          </a:stretch>
        </p:blipFill>
        <p:spPr bwMode="auto">
          <a:xfrm>
            <a:off x="7286644" y="4643446"/>
            <a:ext cx="1645144" cy="2047868"/>
          </a:xfrm>
          <a:prstGeom prst="rect">
            <a:avLst/>
          </a:prstGeom>
          <a:noFill/>
        </p:spPr>
      </p:pic>
      <p:pic>
        <p:nvPicPr>
          <p:cNvPr id="1034" name="Picture 10" descr="C:\Наталья\Мастер-класс Бумажный конструктор\фото\WhatsApp Image 2023-03-21 at 23.28.41 (2).jpeg"/>
          <p:cNvPicPr>
            <a:picLocks noChangeAspect="1" noChangeArrowheads="1"/>
          </p:cNvPicPr>
          <p:nvPr/>
        </p:nvPicPr>
        <p:blipFill>
          <a:blip r:embed="rId10"/>
          <a:srcRect l="4687" t="34766" r="6250" b="24218"/>
          <a:stretch>
            <a:fillRect/>
          </a:stretch>
        </p:blipFill>
        <p:spPr bwMode="auto">
          <a:xfrm>
            <a:off x="3500430" y="2916401"/>
            <a:ext cx="2928958" cy="1798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5720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 теперь ваша очередь придумывать образы из бумажного конструктора.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Желаем удачи!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214950"/>
            <a:ext cx="7498080" cy="10334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C:\Users\Наталья\Desktop\фото\WhatsApp Image 2023-03-11 at 20.14.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000504"/>
            <a:ext cx="2428892" cy="23909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Наталья\Школа\Мастер-класс Бумажный конструктор\фото\WhatsApp Image 2023-03-26 at 16.21.3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00504"/>
            <a:ext cx="2500330" cy="2491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Прямая со стрелкой 10"/>
          <p:cNvCxnSpPr/>
          <p:nvPr/>
        </p:nvCxnSpPr>
        <p:spPr>
          <a:xfrm>
            <a:off x="11287172" y="171448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000108"/>
            <a:ext cx="6576266" cy="92869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b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00240"/>
            <a:ext cx="7498080" cy="4248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Т.Н.Проснякова. Учебник для 3 класса "Уроки мастерства". Издательство "Учебная литература" 2005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57166"/>
            <a:ext cx="7643866" cy="589123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Конструктивная деятельность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 технические способности детей, способствует развитию изобретательских умений и формированию конструктивного мышления.</a:t>
            </a:r>
          </a:p>
          <a:p>
            <a:pPr algn="just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Наблюдается тесная связь детского конструирования с конструктивной деятельностью.</a:t>
            </a:r>
          </a:p>
          <a:p>
            <a:pPr algn="just"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Конструирование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сложный вид деятельности, в котором дети создают из различных материалов (бумаги, картона, специальных строительных наборов и конструкторов) разнообразные игровые поделки.</a:t>
            </a:r>
          </a:p>
          <a:p>
            <a:pPr algn="just"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 Одним из видов бумажного конструирования является </a:t>
            </a:r>
            <a:r>
              <a:rPr lang="ru-RU" sz="5100" b="1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модульное оригами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86742" cy="178595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/>
              <a:t> </a:t>
            </a:r>
            <a:r>
              <a:rPr lang="ru-RU" sz="27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ознакомление с техникой выполнения плоских и объёмных фигур из бумажных модулей (в технике оригами).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14488"/>
            <a:ext cx="8072462" cy="47863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Задачи: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делать модули из квадратов;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со способами соединения модулей;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стимулировать развитие внимания, памяти, пространственного воображения;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рук и глазомер;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художественный вкус и творческие способности детей, активизировать  воображение и фантазию;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аккуратность, собранность при выполнении работы, трудолюбие, умение доводить начатое до конца.</a:t>
            </a: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900" dirty="0" smtClean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работы нам понадобится: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14356"/>
            <a:ext cx="7858180" cy="21431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цветная ксероксная бумага (можно использовать блок для записей);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клей.</a:t>
            </a:r>
          </a:p>
        </p:txBody>
      </p:sp>
      <p:pic>
        <p:nvPicPr>
          <p:cNvPr id="2050" name="Picture 2" descr="C:\Users\Наталья\Desktop\фото\WhatsApp Image 2023-03-11 at 20.20.04.jpeg"/>
          <p:cNvPicPr>
            <a:picLocks noChangeAspect="1" noChangeArrowheads="1"/>
          </p:cNvPicPr>
          <p:nvPr/>
        </p:nvPicPr>
        <p:blipFill>
          <a:blip r:embed="rId2"/>
          <a:srcRect t="4505" r="2703"/>
          <a:stretch>
            <a:fillRect/>
          </a:stretch>
        </p:blipFill>
        <p:spPr bwMode="auto">
          <a:xfrm>
            <a:off x="2357422" y="2786058"/>
            <a:ext cx="5143536" cy="3786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-142900"/>
            <a:ext cx="6286544" cy="121444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Звёздочка (солнышко)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214314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Перегните квадрат по диагоналям, намечая центр в месте пересечения линий перегиба (размер квадрата 8-15 см).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Сложите все углы к центру квадрата.</a:t>
            </a:r>
          </a:p>
        </p:txBody>
      </p:sp>
      <p:pic>
        <p:nvPicPr>
          <p:cNvPr id="3076" name="Picture 4" descr="C:\Users\Наталья\Desktop\фото\WhatsApp Image 2023-03-11 at 20.22.14.jpeg"/>
          <p:cNvPicPr>
            <a:picLocks noChangeAspect="1" noChangeArrowheads="1"/>
          </p:cNvPicPr>
          <p:nvPr/>
        </p:nvPicPr>
        <p:blipFill>
          <a:blip r:embed="rId3"/>
          <a:srcRect t="12314" b="12832"/>
          <a:stretch>
            <a:fillRect/>
          </a:stretch>
        </p:blipFill>
        <p:spPr bwMode="auto">
          <a:xfrm>
            <a:off x="1142976" y="3286124"/>
            <a:ext cx="7899001" cy="307183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17859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Расположите квадрат «ромбиком».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Опустите верхние стороны от вершины верхнего угла к средней линии.</a:t>
            </a:r>
          </a:p>
        </p:txBody>
      </p:sp>
      <p:pic>
        <p:nvPicPr>
          <p:cNvPr id="4098" name="Picture 2" descr="C:\Users\Наталья\Desktop\фото\WhatsApp Image 2023-03-11 at 20.37.0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6096000" cy="3509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290"/>
            <a:ext cx="7498080" cy="300039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Переверните заготовку и загните нижний угол.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Сложите заготовку будущего лучика вдоль пополам. Получился первый модуль. Необходимо сделать 12-16 модулей.</a:t>
            </a:r>
          </a:p>
        </p:txBody>
      </p:sp>
      <p:pic>
        <p:nvPicPr>
          <p:cNvPr id="5122" name="Picture 2" descr="C:\Users\Наталья\Desktop\фото\WhatsApp Image 2023-03-11 at 20.37.56.jpeg"/>
          <p:cNvPicPr>
            <a:picLocks noChangeAspect="1" noChangeArrowheads="1"/>
          </p:cNvPicPr>
          <p:nvPr/>
        </p:nvPicPr>
        <p:blipFill>
          <a:blip r:embed="rId2"/>
          <a:srcRect t="7244" b="5463"/>
          <a:stretch>
            <a:fillRect/>
          </a:stretch>
        </p:blipFill>
        <p:spPr bwMode="auto">
          <a:xfrm>
            <a:off x="4786314" y="3214686"/>
            <a:ext cx="4180891" cy="2714644"/>
          </a:xfrm>
          <a:prstGeom prst="rect">
            <a:avLst/>
          </a:prstGeom>
          <a:noFill/>
        </p:spPr>
      </p:pic>
      <p:pic>
        <p:nvPicPr>
          <p:cNvPr id="1026" name="Picture 2" descr="C:\Наталья\Мастер-класс Бумажный конструктор\фото\WhatsApp Image 2023-03-11 at 20.39.00.jpeg"/>
          <p:cNvPicPr>
            <a:picLocks noChangeAspect="1" noChangeArrowheads="1"/>
          </p:cNvPicPr>
          <p:nvPr/>
        </p:nvPicPr>
        <p:blipFill>
          <a:blip r:embed="rId3"/>
          <a:srcRect l="4297" t="3685" r="4297" b="6673"/>
          <a:stretch>
            <a:fillRect/>
          </a:stretch>
        </p:blipFill>
        <p:spPr bwMode="auto">
          <a:xfrm>
            <a:off x="1142976" y="3214686"/>
            <a:ext cx="352903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52"/>
            <a:ext cx="8076464" cy="2500330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7.Соедините модули.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того</a:t>
            </a: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соединить модули, вам нужно вставить два уголка одного модуля в два «кармашка» другого модуля как показано на фото. Замыкаем все лучики в круг. Модули будут держаться сами по себе, но, если вы хотите, чтобы ваша работа была прочной долгое время, можете добавить немного клея.</a:t>
            </a:r>
          </a:p>
        </p:txBody>
      </p:sp>
      <p:pic>
        <p:nvPicPr>
          <p:cNvPr id="6146" name="Picture 2" descr="C:\Users\Наталья\Desktop\фото\WhatsApp Image 2023-03-11 at 20.18.3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178950" y="1464464"/>
            <a:ext cx="3738563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6076200" cy="1000108"/>
          </a:xfrm>
        </p:spPr>
        <p:txBody>
          <a:bodyPr>
            <a:normAutofit/>
          </a:bodyPr>
          <a:lstStyle/>
          <a:p>
            <a:r>
              <a:rPr lang="ru-RU" sz="4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Звёздочка готова 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Наталья\Desktop\фото\WhatsApp Image 2023-03-11 at 20.17.4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3249469" cy="3213929"/>
          </a:xfrm>
          <a:prstGeom prst="ellipse">
            <a:avLst/>
          </a:prstGeom>
          <a:ln>
            <a:solidFill>
              <a:schemeClr val="accent3"/>
            </a:solidFill>
          </a:ln>
          <a:effectLst>
            <a:softEdge rad="112500"/>
          </a:effectLst>
        </p:spPr>
      </p:pic>
      <p:pic>
        <p:nvPicPr>
          <p:cNvPr id="7171" name="Picture 3" descr="C:\Users\Наталья\Desktop\фото\WhatsApp Image 2023-03-11 at 21.49.44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7884" y="928670"/>
            <a:ext cx="3286116" cy="31551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Наталья\Мастер-класс Бумажный конструктор\фото\WhatsApp Image 2023-03-12 at 14.33.24.jpeg"/>
          <p:cNvPicPr>
            <a:picLocks noChangeAspect="1" noChangeArrowheads="1"/>
          </p:cNvPicPr>
          <p:nvPr/>
        </p:nvPicPr>
        <p:blipFill>
          <a:blip r:embed="rId4"/>
          <a:srcRect t="16015" b="7812"/>
          <a:stretch>
            <a:fillRect/>
          </a:stretch>
        </p:blipFill>
        <p:spPr bwMode="auto">
          <a:xfrm>
            <a:off x="3357554" y="3230263"/>
            <a:ext cx="3571900" cy="3627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ициальная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382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Муниципальное общеобразовательное бюджетное учреждение «Средняя общеобразовательная школа №1 имени П.И. Омельяненко Лесозаводского городского округа»  Конкурс:  «Мой мастер-класс или пример для подражания» Номинация: «Лучший мастер-класс учителя»  Название работы: Бумажный конструктор (конструируем из модулей)      </vt:lpstr>
      <vt:lpstr>Слайд 2</vt:lpstr>
      <vt:lpstr>Цель: ознакомление с техникой выполнения плоских и объёмных фигур из бумажных модулей (в технике оригами). </vt:lpstr>
      <vt:lpstr>Для работы нам понадобится: </vt:lpstr>
      <vt:lpstr>Звёздочка (солнышко)</vt:lpstr>
      <vt:lpstr>Слайд 6</vt:lpstr>
      <vt:lpstr>Слайд 7</vt:lpstr>
      <vt:lpstr>Слайд 8</vt:lpstr>
      <vt:lpstr>Звёздочка готова </vt:lpstr>
      <vt:lpstr>Соединяя модули разными способами, можно получить множество плоских изображений.</vt:lpstr>
      <vt:lpstr>А если после соединения некоторые модули ещё и изогнуть, то можно сделать и объёмные фигуры. Лебедь</vt:lpstr>
      <vt:lpstr>Слайд 12</vt:lpstr>
      <vt:lpstr>Работы учеников</vt:lpstr>
      <vt:lpstr>А теперь ваша очередь придумывать образы из бумажного конструктора.  Желаем удачи!</vt:lpstr>
      <vt:lpstr> Список литературы: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69</cp:revision>
  <dcterms:created xsi:type="dcterms:W3CDTF">2023-03-11T09:54:32Z</dcterms:created>
  <dcterms:modified xsi:type="dcterms:W3CDTF">2024-11-16T05:59:24Z</dcterms:modified>
</cp:coreProperties>
</file>