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media2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28" r:id="rId3"/>
    <p:sldId id="263" r:id="rId4"/>
    <p:sldId id="323" r:id="rId5"/>
    <p:sldId id="324" r:id="rId6"/>
    <p:sldId id="325" r:id="rId7"/>
    <p:sldId id="330" r:id="rId8"/>
    <p:sldId id="331" r:id="rId9"/>
    <p:sldId id="332" r:id="rId10"/>
    <p:sldId id="333" r:id="rId11"/>
    <p:sldId id="335" r:id="rId12"/>
    <p:sldId id="285" r:id="rId13"/>
    <p:sldId id="266" r:id="rId14"/>
    <p:sldId id="267" r:id="rId15"/>
    <p:sldId id="270" r:id="rId16"/>
    <p:sldId id="273" r:id="rId17"/>
    <p:sldId id="272" r:id="rId18"/>
    <p:sldId id="274" r:id="rId19"/>
    <p:sldId id="276" r:id="rId20"/>
    <p:sldId id="279" r:id="rId21"/>
    <p:sldId id="291" r:id="rId22"/>
    <p:sldId id="283" r:id="rId23"/>
    <p:sldId id="336" r:id="rId24"/>
    <p:sldId id="329" r:id="rId25"/>
    <p:sldId id="307" r:id="rId26"/>
    <p:sldId id="30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88" autoAdjust="0"/>
    <p:restoredTop sz="94533" autoAdjust="0"/>
  </p:normalViewPr>
  <p:slideViewPr>
    <p:cSldViewPr>
      <p:cViewPr varScale="1">
        <p:scale>
          <a:sx n="70" d="100"/>
          <a:sy n="70" d="100"/>
        </p:scale>
        <p:origin x="118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38.png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microsoft.com/office/2007/relationships/hdphoto" Target="../media/hdphoto8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9.wdp"/><Relationship Id="rId5" Type="http://schemas.openxmlformats.org/officeDocument/2006/relationships/image" Target="../media/image42.pn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microsoft.com/office/2007/relationships/hdphoto" Target="../media/hdphoto1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microsoft.com/office/2007/relationships/hdphoto" Target="../media/hdphoto10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41.png"/><Relationship Id="rId18" Type="http://schemas.microsoft.com/office/2007/relationships/hdphoto" Target="../media/hdphoto11.wdp"/><Relationship Id="rId3" Type="http://schemas.openxmlformats.org/officeDocument/2006/relationships/image" Target="../media/image21.jpeg"/><Relationship Id="rId7" Type="http://schemas.microsoft.com/office/2007/relationships/hdphoto" Target="../media/hdphoto1.wdp"/><Relationship Id="rId12" Type="http://schemas.microsoft.com/office/2007/relationships/hdphoto" Target="../media/hdphoto8.wdp"/><Relationship Id="rId17" Type="http://schemas.openxmlformats.org/officeDocument/2006/relationships/image" Target="../media/image48.png"/><Relationship Id="rId2" Type="http://schemas.openxmlformats.org/officeDocument/2006/relationships/audio" Target="../media/audio1.wav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40.png"/><Relationship Id="rId5" Type="http://schemas.microsoft.com/office/2007/relationships/hdphoto" Target="../media/hdphoto2.wdp"/><Relationship Id="rId15" Type="http://schemas.microsoft.com/office/2007/relationships/hdphoto" Target="../media/hdphoto10.wdp"/><Relationship Id="rId10" Type="http://schemas.openxmlformats.org/officeDocument/2006/relationships/image" Target="../media/image43.png"/><Relationship Id="rId31" Type="http://schemas.openxmlformats.org/officeDocument/2006/relationships/audio" Target="../media/audio10.wav"/><Relationship Id="rId4" Type="http://schemas.openxmlformats.org/officeDocument/2006/relationships/image" Target="../media/image23.png"/><Relationship Id="rId9" Type="http://schemas.microsoft.com/office/2007/relationships/hdphoto" Target="../media/hdphoto9.wdp"/><Relationship Id="rId1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08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7" t="28072" r="9093" b="1749"/>
          <a:stretch/>
        </p:blipFill>
        <p:spPr>
          <a:xfrm>
            <a:off x="323528" y="1167318"/>
            <a:ext cx="4392488" cy="46805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692695"/>
            <a:ext cx="2952328" cy="562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81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J:\конкурс\картинки\зад 1\M1-1_17 (1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5" b="99375" l="5817" r="93065">
                        <a14:foregroundMark x1="48322" y1="12969" x2="58613" y2="23438"/>
                        <a14:foregroundMark x1="64206" y1="8125" x2="70246" y2="4844"/>
                        <a14:foregroundMark x1="56823" y1="8125" x2="53468" y2="9375"/>
                        <a14:foregroundMark x1="45414" y1="19531" x2="60850" y2="26094"/>
                        <a14:foregroundMark x1="64653" y1="13906" x2="72483" y2="19531"/>
                        <a14:foregroundMark x1="61074" y1="41406" x2="60179" y2="52812"/>
                        <a14:foregroundMark x1="55257" y1="39375" x2="43848" y2="48281"/>
                      </a14:backgroundRemoval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288" y="-99392"/>
            <a:ext cx="2767885" cy="395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J:\конкурс\картинки\зад 1\malvina-290x29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69" b="97931" l="10000" r="90000">
                        <a14:backgroundMark x1="19655" y1="32759" x2="27931" y2="32759"/>
                        <a14:backgroundMark x1="23103" y1="48276" x2="25172" y2="49310"/>
                        <a14:backgroundMark x1="68276" y1="28621" x2="77586" y2="34483"/>
                        <a14:backgroundMark x1="55517" y1="43448" x2="57586" y2="427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742" y="620688"/>
            <a:ext cx="3171308" cy="421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82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1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Line 8"/>
          <p:cNvSpPr>
            <a:spLocks noChangeShapeType="1"/>
          </p:cNvSpPr>
          <p:nvPr/>
        </p:nvSpPr>
        <p:spPr bwMode="auto">
          <a:xfrm flipV="1">
            <a:off x="8027988" y="6092825"/>
            <a:ext cx="576262" cy="14446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051" name="Picture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42" b="-395"/>
          <a:stretch>
            <a:fillRect/>
          </a:stretch>
        </p:blipFill>
        <p:spPr bwMode="auto">
          <a:xfrm>
            <a:off x="903120" y="1340768"/>
            <a:ext cx="3127345" cy="4896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13898"/>
            <a:ext cx="3888135" cy="2812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img0.liveinternet.ru/images/attach/c/0/63/370/63370509_1283115187_5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923" y="2422243"/>
            <a:ext cx="3429000" cy="414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21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5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Line 8"/>
          <p:cNvSpPr>
            <a:spLocks noChangeShapeType="1"/>
          </p:cNvSpPr>
          <p:nvPr/>
        </p:nvSpPr>
        <p:spPr bwMode="auto">
          <a:xfrm flipV="1">
            <a:off x="8027988" y="6092825"/>
            <a:ext cx="576262" cy="14446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5125" name="Picture 8" descr="http://gorod.tomsk.ru/uploads/28460/1242956038/Tsarevnaljagushka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50" b="89859" l="6667" r="90167">
                        <a14:foregroundMark x1="33667" y1="22978" x2="38667" y2="30295"/>
                        <a14:foregroundMark x1="24667" y1="6162" x2="33167" y2="17843"/>
                        <a14:foregroundMark x1="73333" y1="36329" x2="75000" y2="29910"/>
                        <a14:foregroundMark x1="80667" y1="45058" x2="64500" y2="27343"/>
                        <a14:foregroundMark x1="47667" y1="21694" x2="24667" y2="24775"/>
                        <a14:foregroundMark x1="22500" y1="45828" x2="29167" y2="29012"/>
                        <a14:foregroundMark x1="18500" y1="47625" x2="20833" y2="30295"/>
                        <a14:foregroundMark x1="22000" y1="27728" x2="51000" y2="7060"/>
                        <a14:foregroundMark x1="73333" y1="33376" x2="62833" y2="9243"/>
                        <a14:foregroundMark x1="25833" y1="25160" x2="10667" y2="16560"/>
                        <a14:foregroundMark x1="68333" y1="20924" x2="86333" y2="18742"/>
                        <a14:foregroundMark x1="74000" y1="34275" x2="88000" y2="33376"/>
                        <a14:foregroundMark x1="74500" y1="42362" x2="90167" y2="40693"/>
                        <a14:foregroundMark x1="74000" y1="48010" x2="80667" y2="47625"/>
                        <a14:foregroundMark x1="19167" y1="51091" x2="7333" y2="43261"/>
                        <a14:foregroundMark x1="10167" y1="33761" x2="6833" y2="26059"/>
                        <a14:foregroundMark x1="16333" y1="17458" x2="9000" y2="13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63688" y="-459432"/>
            <a:ext cx="6048672" cy="716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H:\конкурс\картинки\зад2\63370495_1283115083_4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45" y="3147506"/>
            <a:ext cx="2015528" cy="323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J:\конкурс\картинки\зад 4\04_1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560" b="81603" l="52329" r="97290">
                        <a14:foregroundMark x1="78323" y1="46445" x2="77815" y2="47743"/>
                        <a14:foregroundMark x1="84166" y1="47404" x2="78831" y2="49041"/>
                        <a14:backgroundMark x1="64014" y1="65745" x2="45978" y2="699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53532" y="3645024"/>
            <a:ext cx="2008393" cy="271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288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355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J:\конкурс\картинки\зад 4\f_4e9dcc2f86d4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6404438" y="1196752"/>
            <a:ext cx="1811936" cy="3563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5" descr="J:\конкурс\картинки\зад 1\1222946278_photo_5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97" y="332532"/>
            <a:ext cx="2997399" cy="480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6" descr="http://www.boun.ru/cat_img/max/127469544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63" b="96250" l="238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554" y="4221088"/>
            <a:ext cx="2893884" cy="220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539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2000" t="-9000" r="-2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59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J:\конкурс\картинки\зад 1\img_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6176"/>
            <a:ext cx="2867089" cy="403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7" descr="H:\конкурс\картинки\зад 1\0030-040-Skazka-Gusi-lebedi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19" b="95763" l="37224" r="99685">
                        <a14:foregroundMark x1="74132" y1="50847" x2="88644" y2="51695"/>
                        <a14:foregroundMark x1="47950" y1="88983" x2="49527" y2="83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08720"/>
            <a:ext cx="3751381" cy="5760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J:\конкурс\картинки\зад 1\images (1)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57" b="96571" l="0" r="75000">
                        <a14:foregroundMark x1="10000" y1="88000" x2="10000" y2="88000"/>
                        <a14:foregroundMark x1="45000" y1="88571" x2="45000" y2="88571"/>
                        <a14:foregroundMark x1="62500" y1="89143" x2="62500" y2="89143"/>
                        <a14:foregroundMark x1="62500" y1="89143" x2="62500" y2="89143"/>
                        <a14:foregroundMark x1="58750" y1="83429" x2="50000" y2="92571"/>
                        <a14:foregroundMark x1="27083" y1="92571" x2="40833" y2="93714"/>
                        <a14:foregroundMark x1="35417" y1="6857" x2="41250" y2="15429"/>
                        <a14:foregroundMark x1="57083" y1="10857" x2="80833" y2="9714"/>
                        <a14:foregroundMark x1="85000" y1="10857" x2="95833" y2="33714"/>
                        <a14:foregroundMark x1="5833" y1="57714" x2="2917" y2="44000"/>
                        <a14:foregroundMark x1="42917" y1="8571" x2="42917" y2="8571"/>
                        <a14:foregroundMark x1="49167" y1="10286" x2="49167" y2="10286"/>
                        <a14:foregroundMark x1="34583" y1="4571" x2="34583" y2="4571"/>
                        <a14:foregroundMark x1="28333" y1="13143" x2="28333" y2="13143"/>
                        <a14:foregroundMark x1="29583" y1="12571" x2="29583" y2="12571"/>
                        <a14:backgroundMark x1="51667" y1="5143" x2="60833" y2="13143"/>
                        <a14:backgroundMark x1="61667" y1="6857" x2="76250" y2="9143"/>
                        <a14:backgroundMark x1="58333" y1="9714" x2="73333" y2="12571"/>
                        <a14:backgroundMark x1="56250" y1="13143" x2="80000" y2="8000"/>
                        <a14:backgroundMark x1="57500" y1="11429" x2="63333" y2="9143"/>
                        <a14:backgroundMark x1="75000" y1="14857" x2="80833" y2="5143"/>
                        <a14:backgroundMark x1="29583" y1="7429" x2="34167" y2="9143"/>
                        <a14:backgroundMark x1="47500" y1="5714" x2="37917" y2="571"/>
                        <a14:backgroundMark x1="67083" y1="85714" x2="51667" y2="93714"/>
                        <a14:backgroundMark x1="34583" y1="97714" x2="1667" y2="97143"/>
                        <a14:backgroundMark x1="1667" y1="64000" x2="5000" y2="40571"/>
                        <a14:backgroundMark x1="1250" y1="82857" x2="1250" y2="64571"/>
                        <a14:backgroundMark x1="2083" y1="48571" x2="7500" y2="57714"/>
                        <a14:backgroundMark x1="3333" y1="66286" x2="3750" y2="45714"/>
                        <a14:backgroundMark x1="3750" y1="57714" x2="8750" y2="56000"/>
                        <a14:backgroundMark x1="6250" y1="66286" x2="6250" y2="49714"/>
                        <a14:backgroundMark x1="46667" y1="45714" x2="61250" y2="49143"/>
                        <a14:backgroundMark x1="35833" y1="12000" x2="35833" y2="12000"/>
                        <a14:backgroundMark x1="57083" y1="4571" x2="78750" y2="13714"/>
                        <a14:backgroundMark x1="61667" y1="13143" x2="67917" y2="8571"/>
                        <a14:backgroundMark x1="59583" y1="10286" x2="72500" y2="10286"/>
                        <a14:backgroundMark x1="58750" y1="8571" x2="77083" y2="8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536" y="2132856"/>
            <a:ext cx="2461846" cy="371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27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kazochnaya muzyka - Volshebstv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 flipV="1">
            <a:off x="8244408" y="1916832"/>
            <a:ext cx="1656184" cy="16561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9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0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1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35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J:\конкурс\картинки\зад 1\48903_original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499992" y="188640"/>
            <a:ext cx="3848318" cy="406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J:\конкурс\картинки\зад 1\48903_original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871" b="88114" l="68267" r="88400">
                        <a14:foregroundMark x1="72667" y1="55556" x2="72667" y2="55556"/>
                        <a14:foregroundMark x1="73467" y1="63049" x2="73467" y2="63049"/>
                        <a14:foregroundMark x1="75867" y1="61757" x2="75867" y2="61757"/>
                        <a14:foregroundMark x1="81200" y1="63049" x2="81200" y2="63049"/>
                        <a14:foregroundMark x1="80800" y1="67959" x2="80800" y2="67959"/>
                        <a14:foregroundMark x1="79067" y1="66408" x2="79067" y2="66408"/>
                        <a14:foregroundMark x1="80267" y1="66925" x2="80267" y2="66925"/>
                        <a14:foregroundMark x1="77067" y1="64341" x2="79067" y2="625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1475656" y="1916832"/>
            <a:ext cx="2448272" cy="31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82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9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5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56" tmFilter="0, 0; 0.125,0.2665; 0.25,0.4; 0.375,0.465; 0.5,0.5;  0.625,0.535; 0.75,0.6; 0.875,0.7335; 1,1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" tmFilter="0, 0; 0.125,0.2665; 0.25,0.4; 0.375,0.465; 0.5,0.5;  0.625,0.535; 0.75,0.6; 0.875,0.7335; 1,1">
                                          <p:stCondLst>
                                            <p:cond delay="13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12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1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J:\конкурс\картинки\зад 1\sestritsa-alenushka-i-br-iv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50" b="91500" l="9211" r="93092">
                        <a14:foregroundMark x1="46382" y1="83000" x2="52303" y2="81000"/>
                        <a14:foregroundMark x1="41118" y1="13000" x2="41118" y2="13000"/>
                        <a14:foregroundMark x1="51645" y1="52750" x2="51645" y2="52750"/>
                        <a14:foregroundMark x1="71711" y1="86250" x2="80592" y2="80250"/>
                        <a14:foregroundMark x1="19079" y1="40250" x2="19079" y2="40250"/>
                        <a14:foregroundMark x1="42763" y1="15750" x2="48684" y2="17000"/>
                        <a14:backgroundMark x1="34211" y1="44750" x2="34211" y2="61750"/>
                        <a14:backgroundMark x1="46053" y1="51750" x2="40789" y2="56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2843808" y="240642"/>
            <a:ext cx="2758975" cy="400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J:\конкурс\картинки\зад 1\sestritsa-alenushka-i-br-iv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250" b="90000" l="9539" r="52632">
                        <a14:foregroundMark x1="25987" y1="47500" x2="34868" y2="46250"/>
                        <a14:foregroundMark x1="39145" y1="58000" x2="34211" y2="48000"/>
                        <a14:foregroundMark x1="34211" y1="43500" x2="30592" y2="42000"/>
                        <a14:foregroundMark x1="43750" y1="43500" x2="46053" y2="45000"/>
                        <a14:backgroundMark x1="17763" y1="58250" x2="23684" y2="53250"/>
                        <a14:backgroundMark x1="21382" y1="41000" x2="21053" y2="47250"/>
                        <a14:backgroundMark x1="24013" y1="46250" x2="25658" y2="43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5220071" y="1196752"/>
            <a:ext cx="2489913" cy="287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email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8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3000">
        <p14:glitter pattern="hexagon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" accel="100000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50"/>
                            </p:stCondLst>
                            <p:childTnLst>
                              <p:par>
                                <p:cTn id="19" presetID="12" presetClass="exit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8" r="15853" b="3334"/>
          <a:stretch/>
        </p:blipFill>
        <p:spPr>
          <a:xfrm>
            <a:off x="34584" y="-29206"/>
            <a:ext cx="9109415" cy="688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99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familyandbaby.ucoz.ru/_tbkp/25/7df9524f9e9a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469" b="99219" l="46563" r="77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81946" y="0"/>
            <a:ext cx="2988360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://familyandbaby.ucoz.ru/_tbkp/25/7df9524f9e9at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813" b="96250" l="10000" r="46719">
                        <a14:foregroundMark x1="26563" y1="59375" x2="33438" y2="63281"/>
                        <a14:foregroundMark x1="27813" y1="53438" x2="30469" y2="57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26199" y="175580"/>
            <a:ext cx="3186086" cy="397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J:\конкурс\картинки\зад 4\skaski_russkie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563" b="25938" l="38525" r="57049">
                        <a14:foregroundMark x1="45574" y1="8438" x2="47869" y2="1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4968"/>
          <a:stretch/>
        </p:blipFill>
        <p:spPr bwMode="auto">
          <a:xfrm>
            <a:off x="3923928" y="2145190"/>
            <a:ext cx="1375406" cy="144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76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1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конкурс\картинки\зад 1\malvina-290x29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69" b="97931" l="10000" r="90000">
                        <a14:backgroundMark x1="19655" y1="32759" x2="27931" y2="32759"/>
                        <a14:backgroundMark x1="23103" y1="48276" x2="25172" y2="49310"/>
                        <a14:backgroundMark x1="68276" y1="28621" x2="77586" y2="34483"/>
                        <a14:backgroundMark x1="55517" y1="43448" x2="57586" y2="427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374" y="3586166"/>
            <a:ext cx="2260980" cy="300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:\конкурс\картинки\зад 1\M1-1_17 (1)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25" b="99375" l="5817" r="93065">
                        <a14:foregroundMark x1="48322" y1="12969" x2="58613" y2="23438"/>
                        <a14:foregroundMark x1="64206" y1="8125" x2="70246" y2="4844"/>
                        <a14:foregroundMark x1="56823" y1="8125" x2="53468" y2="9375"/>
                        <a14:foregroundMark x1="45414" y1="19531" x2="60850" y2="26094"/>
                        <a14:foregroundMark x1="64653" y1="13906" x2="72483" y2="19531"/>
                        <a14:foregroundMark x1="61074" y1="41406" x2="60179" y2="52812"/>
                        <a14:foregroundMark x1="55257" y1="39375" x2="43848" y2="48281"/>
                      </a14:backgroundRemoval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079" y="3586166"/>
            <a:ext cx="1906309" cy="2726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J:\конкурс\картинки\зад 1\sestritsa-alenushka-i-br-iv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250" b="91500" l="9211" r="93092">
                        <a14:foregroundMark x1="46382" y1="83000" x2="52303" y2="81000"/>
                        <a14:foregroundMark x1="41118" y1="13000" x2="41118" y2="13000"/>
                        <a14:foregroundMark x1="51645" y1="52750" x2="51645" y2="52750"/>
                        <a14:foregroundMark x1="71711" y1="86250" x2="80592" y2="80250"/>
                        <a14:foregroundMark x1="19079" y1="40250" x2="19079" y2="40250"/>
                        <a14:foregroundMark x1="42763" y1="15750" x2="48684" y2="17000"/>
                        <a14:backgroundMark x1="34211" y1="44750" x2="34211" y2="61750"/>
                        <a14:backgroundMark x1="46053" y1="51750" x2="40789" y2="56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68366" y="301846"/>
            <a:ext cx="2046802" cy="297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J:\конкурс\картинки\зад 1\sestritsa-alenushka-i-br-iv.jp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250" b="90000" l="9539" r="52632">
                        <a14:foregroundMark x1="25987" y1="47500" x2="34868" y2="46250"/>
                        <a14:foregroundMark x1="39145" y1="58000" x2="34211" y2="48000"/>
                        <a14:foregroundMark x1="34211" y1="43500" x2="30592" y2="42000"/>
                        <a14:foregroundMark x1="43750" y1="43500" x2="46053" y2="45000"/>
                        <a14:backgroundMark x1="17763" y1="58250" x2="23684" y2="53250"/>
                        <a14:backgroundMark x1="21382" y1="41000" x2="21053" y2="47250"/>
                        <a14:backgroundMark x1="24013" y1="46250" x2="25658" y2="43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8433" y="1260392"/>
            <a:ext cx="1994539" cy="230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J:\конкурс\картинки\зад 1\48903_original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068" y="3381952"/>
            <a:ext cx="2572596" cy="272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J:\конкурс\картинки\зад 1\48903_original.jpg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9871" b="88114" l="68267" r="88400">
                        <a14:foregroundMark x1="72667" y1="55556" x2="72667" y2="55556"/>
                        <a14:foregroundMark x1="73467" y1="63049" x2="73467" y2="63049"/>
                        <a14:foregroundMark x1="75867" y1="61757" x2="75867" y2="61757"/>
                        <a14:foregroundMark x1="81200" y1="63049" x2="81200" y2="63049"/>
                        <a14:foregroundMark x1="80800" y1="67959" x2="80800" y2="67959"/>
                        <a14:foregroundMark x1="79067" y1="66408" x2="79067" y2="66408"/>
                        <a14:foregroundMark x1="80267" y1="66925" x2="80267" y2="66925"/>
                        <a14:foregroundMark x1="77067" y1="64341" x2="79067" y2="625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91767" y="4651552"/>
            <a:ext cx="1137966" cy="1451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familyandbaby.ucoz.ru/_tbkp/25/7df9524f9e9at.jp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5469" b="99219" l="46563" r="77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46442" y="452721"/>
            <a:ext cx="1950245" cy="251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familyandbaby.ucoz.ru/_tbkp/25/7df9524f9e9at.jpg"/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7813" b="96250" l="10000" r="46719">
                        <a14:foregroundMark x1="26563" y1="59375" x2="33438" y2="63281"/>
                        <a14:foregroundMark x1="27813" y1="53438" x2="30469" y2="57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43760" y="462272"/>
            <a:ext cx="1986677" cy="247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J:\конкурс\картинки\зад 4\skaski_russkie.jpg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25938" l="38525" r="57049">
                        <a14:foregroundMark x1="45574" y1="8438" x2="47869" y2="1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4968"/>
          <a:stretch/>
        </p:blipFill>
        <p:spPr bwMode="auto">
          <a:xfrm>
            <a:off x="5422861" y="1499376"/>
            <a:ext cx="1375406" cy="144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3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chimes.wav"/>
          </p:stSnd>
        </p:sndAc>
      </p:transition>
    </mc:Choice>
    <mc:Fallback xmlns="">
      <p:transition spd="slow">
        <p:circle/>
        <p:sndAc>
          <p:stSnd>
            <p:snd r:embed="rId3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7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3888432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437"/>
          <a:stretch/>
        </p:blipFill>
        <p:spPr>
          <a:xfrm>
            <a:off x="4932040" y="3140968"/>
            <a:ext cx="3888432" cy="2913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6479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2" r="9963"/>
          <a:stretch/>
        </p:blipFill>
        <p:spPr>
          <a:xfrm>
            <a:off x="683569" y="260648"/>
            <a:ext cx="4032448" cy="3313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429000"/>
            <a:ext cx="3794077" cy="2691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8116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90202"/>
            <a:ext cx="2880320" cy="42180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5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599223"/>
            <a:ext cx="3579840" cy="3579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6543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0688"/>
            <a:ext cx="3755818" cy="39604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159309"/>
            <a:ext cx="3791517" cy="2843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2946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3212252" cy="40591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3212976"/>
            <a:ext cx="4094531" cy="2861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6109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4032448" cy="40853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620688"/>
            <a:ext cx="2793843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95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4166568" cy="35643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0" r="13200"/>
          <a:stretch/>
        </p:blipFill>
        <p:spPr>
          <a:xfrm>
            <a:off x="4860032" y="3068960"/>
            <a:ext cx="3813430" cy="2890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727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утешествия в страну Сказ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путешествия в страну Сказок</Template>
  <TotalTime>109</TotalTime>
  <Words>0</Words>
  <Application>Microsoft Office PowerPoint</Application>
  <PresentationFormat>Экран (4:3)</PresentationFormat>
  <Paragraphs>0</Paragraphs>
  <Slides>26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Arial</vt:lpstr>
      <vt:lpstr>Calibri</vt:lpstr>
      <vt:lpstr>путешествия в страну Сказок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Ручеек</dc:creator>
  <cp:lastModifiedBy>Kompik</cp:lastModifiedBy>
  <cp:revision>14</cp:revision>
  <dcterms:created xsi:type="dcterms:W3CDTF">2014-02-17T12:30:29Z</dcterms:created>
  <dcterms:modified xsi:type="dcterms:W3CDTF">2019-11-10T16:41:43Z</dcterms:modified>
</cp:coreProperties>
</file>