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6" r:id="rId6"/>
    <p:sldId id="260" r:id="rId7"/>
    <p:sldId id="261" r:id="rId8"/>
    <p:sldId id="262" r:id="rId9"/>
    <p:sldId id="263" r:id="rId10"/>
    <p:sldId id="264" r:id="rId11"/>
    <p:sldId id="265" r:id="rId12"/>
    <p:sldId id="272" r:id="rId13"/>
    <p:sldId id="270" r:id="rId14"/>
    <p:sldId id="271" r:id="rId15"/>
    <p:sldId id="267" r:id="rId16"/>
    <p:sldId id="268" r:id="rId17"/>
    <p:sldId id="269" r:id="rId18"/>
    <p:sldId id="273" r:id="rId19"/>
    <p:sldId id="274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0B6B90-769A-45D3-BB40-D6B737DF18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AFDC374-1321-4811-A331-4D058C9EDC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08A945A-191E-4752-9E8E-ACF244297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276D4-C4AF-453C-9DC7-4CFF58C49B74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C856BF4-AF3A-493F-8331-843FF9AFB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6B58A9B-12D7-4A92-B978-63C0E4DA59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7ED7C-208B-4D6D-95B2-A1807DF82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21795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34A5F6-E6E7-4BCC-B3BD-82508AF420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DE05630-4B8B-41BC-B4B0-B918E386C0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23F9CDB-95C2-4B9B-82CB-52D65B088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276D4-C4AF-453C-9DC7-4CFF58C49B74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FAC3E6E-0896-4D2C-AB25-5DFE6FA856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871ACF1-1FEF-46FB-A07D-D9410BFA46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7ED7C-208B-4D6D-95B2-A1807DF82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8488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6FEE3C1-8D8B-4F6C-86DB-68AF2E8BD7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D3C44DC-A17D-45E9-A345-41874853CE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31C860A-53D7-4419-BB38-AFD005375E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276D4-C4AF-453C-9DC7-4CFF58C49B74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0E6E6D8-F98F-4ADE-BDD9-274E17C8F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2A8F23E-E932-47D8-8C08-0EA50847E7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7ED7C-208B-4D6D-95B2-A1807DF82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0894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65F3B1-09C0-4CB6-AA4E-50ABA38F57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FC5A244-E4EE-453F-9E3B-CD07F29C21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1549D27-3F62-47A5-836F-40C753CF1C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276D4-C4AF-453C-9DC7-4CFF58C49B74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BB3A79C-9271-48BB-B1B1-293BA76959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A1D568-819E-4B2F-A438-09AE30CBCF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7ED7C-208B-4D6D-95B2-A1807DF82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8121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A084ED-5E5E-41B4-BC66-44371B72AD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9EA3A7F-AC4E-4190-BF36-39DADF0260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F2A0E04-50F9-4026-B472-52A740B827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276D4-C4AF-453C-9DC7-4CFF58C49B74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5FF66EB-85D9-4A9B-906B-34C0243091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F40E11D-70F2-487E-A76C-A8932A08E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7ED7C-208B-4D6D-95B2-A1807DF82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58797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633F49-B027-42A2-9170-8A2D87B133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1589128-492B-40E8-BE5A-9B38BBBC16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BF3297D-CF54-4FB5-B9D2-7417CA0B94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DADB33C-0E37-4909-B46E-4202EC4527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276D4-C4AF-453C-9DC7-4CFF58C49B74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4854C18-40AB-41FA-9986-3200F70CC3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747ACE6-D98E-43EE-A203-C1BD9A39B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7ED7C-208B-4D6D-95B2-A1807DF82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09105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2D41D5-867F-430C-9300-288C05D11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2657996-CCF3-4ED4-A67B-5C65BAAE7C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CD5B3C0-6EFA-414D-AECC-B2335E3BFF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8729737-A053-48E3-BA34-2B8474E90E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15E6B76-9177-404C-B5DC-7AD1194ED9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2D9EB738-E4C5-4603-9423-3D0E55D12B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276D4-C4AF-453C-9DC7-4CFF58C49B74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E2CFFF9D-57AE-41CF-A511-5D9246608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75508BE-CCF9-4B62-A102-44A764E91B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7ED7C-208B-4D6D-95B2-A1807DF82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1528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7F82D0-8402-451E-B5B8-B75EEDC22F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234E2BD-362D-4589-9E9F-D1661C8BDF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276D4-C4AF-453C-9DC7-4CFF58C49B74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97AE02F-1453-4372-8990-CB019017C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3409493-D95D-443C-979E-FA5A4438F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7ED7C-208B-4D6D-95B2-A1807DF82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47047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405E477-8CE6-42ED-AA30-5A16C79A4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276D4-C4AF-453C-9DC7-4CFF58C49B74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D6C4B9D-14CD-449D-932F-31603AB47A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C985D8B-0678-4459-BE90-13C574D64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7ED7C-208B-4D6D-95B2-A1807DF82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5615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B92D9D-E915-4355-BCDB-0BF95682C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70A3BD0-2BAD-40ED-9E6C-E1D74021D4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34659FE-4661-4BEF-A216-85CAE0BFE3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3B161E2-498C-4E96-9901-1C70520398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276D4-C4AF-453C-9DC7-4CFF58C49B74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FBBD60A-B6F7-4882-ACA5-9DB760FD95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7AA3638-2CE2-45FE-A509-4A0066DCF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7ED7C-208B-4D6D-95B2-A1807DF82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24492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0116E7-F552-4122-885E-AFCC7C4688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560472C-134F-4CF0-8D4A-97955F40BD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ED09782-8A45-4B87-9FD1-753AB04890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D20408A-6562-4651-A518-2BD5C7836C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276D4-C4AF-453C-9DC7-4CFF58C49B74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DEB208A-7E5A-4594-BC61-E8DAD95AF0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919E80E-837E-4853-A15C-20C1E8EBE7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7ED7C-208B-4D6D-95B2-A1807DF82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0498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7ADD65-A22A-44FA-ABE6-A6ED0158A0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6C9E1F6-0926-4A2F-883B-98EBC8BE10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3899ED7-F242-4302-B136-C532EC6B55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276D4-C4AF-453C-9DC7-4CFF58C49B74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DF9B56E-C21B-43B2-9796-41A3123C0C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FE8433B-B49C-47E8-A892-C841465EE6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37ED7C-208B-4D6D-95B2-A1807DF82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9287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E0FFF30-05B4-4D0B-80ED-4F99A44DDC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522" y="329938"/>
            <a:ext cx="10086680" cy="6212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530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8133B09-9636-42FC-9B49-ED122FFED0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472" y="0"/>
            <a:ext cx="9747315" cy="6240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7400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441343-591D-4C17-9A6D-3F541D2CCE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021" y="499621"/>
            <a:ext cx="9549351" cy="6070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8331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C11D282-FF6A-4ED4-ACC5-D81899987E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595" y="395926"/>
            <a:ext cx="9671900" cy="5948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6735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F8443F2-5DBB-412F-878A-7B4447201E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680" y="207390"/>
            <a:ext cx="9907572" cy="6438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8746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EF2661F-B5CE-49F3-BBE5-D82FBFB459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753" y="216816"/>
            <a:ext cx="9756741" cy="6297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372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2BF3FBF-AF67-4EFD-9A99-A9854F2A7B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802" y="424206"/>
            <a:ext cx="10011266" cy="5769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0097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50E62F8-CF68-4FE8-955C-554D110ADF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167" y="443060"/>
            <a:ext cx="9539925" cy="5957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1628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5711437-8F0D-47A1-B53C-9E4ED89679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497" y="405353"/>
            <a:ext cx="9803875" cy="6014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0428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21AF76A-E0AD-4371-9787-151C03E97E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924" y="461913"/>
            <a:ext cx="9709608" cy="6033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527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CF9B71F-BF8C-4366-A5C9-4E0CB5FB81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5485" y="216816"/>
            <a:ext cx="9728461" cy="6231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197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7FC4A49-FD69-4DED-808E-8C45B0422F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082" y="471340"/>
            <a:ext cx="9869863" cy="6070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7581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E3044F3-8CD2-42C6-8F36-E3A59105A9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8351" y="311084"/>
            <a:ext cx="10180947" cy="5957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2081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024600B-459D-43FC-9A11-EBAA35760D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425" y="424206"/>
            <a:ext cx="10218655" cy="6193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5853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F0D2B3A-1758-4784-853B-5E9D103BC9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473" y="499620"/>
            <a:ext cx="9690754" cy="5844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068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B9484A2-FBCB-47E4-89CA-96BF260A61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685800"/>
            <a:ext cx="97536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9300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AF5D9FA-CE43-4845-BD5F-B136A301ED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643" y="263951"/>
            <a:ext cx="9945279" cy="6108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90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ED38C81-902C-4D0A-B674-C12E34699B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631" y="329938"/>
            <a:ext cx="9841583" cy="608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3566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1E5A9024-2176-4EA2-9AF4-784CE677ADE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>
            <a:extLst>
              <a:ext uri="{FF2B5EF4-FFF2-40B4-BE49-F238E27FC236}">
                <a16:creationId xmlns:a16="http://schemas.microsoft.com/office/drawing/2014/main" id="{09EC1FF1-64BE-4D7F-98A2-EE20D120F5B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>
            <a:extLst>
              <a:ext uri="{FF2B5EF4-FFF2-40B4-BE49-F238E27FC236}">
                <a16:creationId xmlns:a16="http://schemas.microsoft.com/office/drawing/2014/main" id="{B9B4A99A-94F9-4CD8-9486-B5D15E544D7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248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34DD4B8-151C-4C37-AFE4-01DD07E949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447" y="622169"/>
            <a:ext cx="9426805" cy="5703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43786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0</Words>
  <Application>Microsoft Office PowerPoint</Application>
  <PresentationFormat>Широкоэкранный</PresentationFormat>
  <Paragraphs>0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</cp:revision>
  <dcterms:created xsi:type="dcterms:W3CDTF">2022-04-10T12:36:28Z</dcterms:created>
  <dcterms:modified xsi:type="dcterms:W3CDTF">2022-04-10T15:25:16Z</dcterms:modified>
</cp:coreProperties>
</file>