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0" r:id="rId6"/>
    <p:sldId id="259" r:id="rId7"/>
    <p:sldId id="264" r:id="rId8"/>
    <p:sldId id="268" r:id="rId9"/>
    <p:sldId id="265" r:id="rId10"/>
    <p:sldId id="263" r:id="rId11"/>
    <p:sldId id="258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77" autoAdjust="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2.png"/><Relationship Id="rId5" Type="http://schemas.openxmlformats.org/officeDocument/2006/relationships/image" Target="../media/image24.jpe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55cdc578661bee5af9f23952274729b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чему учат в школ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12360" y="4046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06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8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s00.infourok.ru/images/doc/298/297804/img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44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вук паравози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01221" y="1886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25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ownloads\0013-018-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37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34035" y="347892"/>
            <a:ext cx="742511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Станция </a:t>
            </a:r>
            <a:r>
              <a:rPr lang="ru-RU" sz="48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«Поздравляй-ка!»</a:t>
            </a:r>
            <a:endParaRPr lang="ru-RU" sz="48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0" name="Picture 2" descr="http://kartik.ru/wp-content/uploads/2017/04/aybolit-kartinki-dlya-detey-557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3"/>
            <a:ext cx="2411760" cy="3175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arhivurokov.ru/kopilka/uploads/user_file_539fefa7943aa/user_file_539fefa7943aa_0_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147963"/>
            <a:ext cx="3315382" cy="364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vamotnas.com/wa-data/public/shop/products/33/00/33/images/139/139.97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427" y="2701950"/>
            <a:ext cx="2065207" cy="361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cdn01.ru/files/users/images/7b/8d/7b8d485aaf52ae4fa1e20132901fb1d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52"/>
          <a:stretch/>
        </p:blipFill>
        <p:spPr bwMode="auto">
          <a:xfrm>
            <a:off x="6804248" y="3167506"/>
            <a:ext cx="2040127" cy="3245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234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fs00.infourok.ru/images/doc/231/67345/1/img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" y="-2845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826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uslide.ru/images/15/21881/960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760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ds04.infourok.ru/uploads/ex/0270/00099f5f-46c05591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24" y="-31188"/>
            <a:ext cx="9254543" cy="688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893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2.infourok.ru/uploads/ex/0980/00043bb7-6c3059d1/img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696"/>
            <a:ext cx="9324528" cy="6881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паравози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14105" y="188639"/>
            <a:ext cx="457603" cy="457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15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ownloads\0013-018-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37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68752" y="347892"/>
            <a:ext cx="595566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Станция </a:t>
            </a:r>
            <a:r>
              <a:rPr lang="ru-RU" sz="48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«Сказочная»</a:t>
            </a:r>
            <a:endParaRPr lang="ru-RU" sz="48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2" name="Picture 2" descr="https://www.babystore.lv/img/lg/products/archive/20170110123326BFA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560" y="1263494"/>
            <a:ext cx="7056613" cy="51827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im0-tub-ru.yandex.net/i?id=538f3268649a973e1748b6f125126361-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49" y="1263494"/>
            <a:ext cx="7042224" cy="51827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kapitosha.net/wp-content/uploads/2013/09/mim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49" y="1250562"/>
            <a:ext cx="7042224" cy="51956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printonic.ru/uploads/images/2016/02/22/img_56cad7a71689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559" y="1263494"/>
            <a:ext cx="7056613" cy="52175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290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fs00.infourok.ru/images/doc/298/297804/img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44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паравози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1166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91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ownloads\0013-018-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05"/>
            <a:ext cx="91137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28491" y="347892"/>
            <a:ext cx="623619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Станция </a:t>
            </a:r>
            <a:r>
              <a:rPr lang="ru-RU" sz="48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«Поиграй-ка»</a:t>
            </a:r>
            <a:endParaRPr lang="ru-RU" sz="48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http://sadik31.ru/wp-content/uploads/2017/01/%D0%A8%D0%B0%D0%B1%D0%BB%D0%BE%D0%BD_%D0%B2%D0%BE%D1%81%D0%BF%D0%B8%D1%82%D0%B0%D1%82%D0%B5%D0%BB%D0%B8_%D0%9A%D1%80%D1%83%D0%B6%D0%BA%D0%BE%D0%B2%D0%B0%D1%8F-%D1%80%D0%B0%D0%B1%D0%BE%D1%82%D0%B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781" y="1178888"/>
            <a:ext cx="8288139" cy="4986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ds01.infourok.ru/uploads/ex/0e32/00005c51-b80c5944/640/img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1" t="8552" r="4840" b="19629"/>
          <a:stretch/>
        </p:blipFill>
        <p:spPr bwMode="auto">
          <a:xfrm>
            <a:off x="611560" y="1340768"/>
            <a:ext cx="8457360" cy="511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621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User\Downloads\0013-018-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137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93375" y="188640"/>
            <a:ext cx="310642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Загадк</a:t>
            </a:r>
            <a:r>
              <a:rPr lang="ru-RU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endParaRPr lang="ru-RU" sz="6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218" name="Picture 2" descr="https://im0-tub-ru.yandex.net/i?id=5a56327284a7ef5261fd0323225deb5e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80" y="1313427"/>
            <a:ext cx="2466877" cy="192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primdou-33.ru/public/users/993/JPG/2009201723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097" y="1528406"/>
            <a:ext cx="1996401" cy="199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tulasnab.ru/assets/images/ICONS/kanztovary/47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809" y="1383740"/>
            <a:ext cx="1854467" cy="185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s://wallscover.com/images/pencil-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976" y="1610946"/>
            <a:ext cx="2324846" cy="1296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https://kancx.ru/img/images/swr1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17" y="3867022"/>
            <a:ext cx="1754226" cy="175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4" descr="http://img-fotki.yandex.ru/get/6606/47407354.70e/0_eaf3f_8f265db0_ori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32" name="Picture 16" descr="http://img-fotki.yandex.ru/get/6606/47407354.70e/0_eaf3f_8f265db0_ori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22468" flipH="1">
            <a:off x="2056671" y="3886474"/>
            <a:ext cx="1114850" cy="1966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18" descr="http://kotikit.ru/wp-content/uploads/2012/10/pochemu_rezinka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29684">
            <a:off x="3131842" y="3915222"/>
            <a:ext cx="2216130" cy="1576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6" name="Picture 20" descr="http://kolobok-kolobok.ru/wp-content/uploads/2012/04/Krasivaya-zakladka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90563">
            <a:off x="4837233" y="4487618"/>
            <a:ext cx="3024647" cy="723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8" name="Picture 22" descr="http://static.ozone.ru/multimedia/audio_cd_covers/1010605762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3" t="12708"/>
          <a:stretch/>
        </p:blipFill>
        <p:spPr bwMode="auto">
          <a:xfrm>
            <a:off x="7176570" y="4255342"/>
            <a:ext cx="1771383" cy="1763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077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User\Downloads\0013-018-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137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4" descr="http://img-fotki.yandex.ru/get/6606/47407354.70e/0_eaf3f_8f265db0_ori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813560" y="548680"/>
            <a:ext cx="58222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Станция </a:t>
            </a:r>
            <a:r>
              <a:rPr lang="ru-RU" sz="44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«Отдыхай-ка»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https://i.ytimg.com/vi/11Taq39yRAs/maxresdefaul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672" y="1494047"/>
            <a:ext cx="7982390" cy="44900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детская - ручки ручки, ножки ножки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43262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07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2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User\Downloads\0013-018-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41" y="0"/>
            <a:ext cx="91137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4082" y="332656"/>
            <a:ext cx="78792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Математические задачки</a:t>
            </a:r>
            <a:endParaRPr lang="ru-RU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5291" y="332656"/>
            <a:ext cx="78792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Математические задачки</a:t>
            </a:r>
            <a:endParaRPr lang="ru-RU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3516" y="814308"/>
            <a:ext cx="136815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8</a:t>
            </a:r>
            <a:endParaRPr lang="ru-RU" sz="20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29566" y="3687901"/>
            <a:ext cx="17281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0</a:t>
            </a:r>
            <a:endParaRPr lang="ru-RU" sz="20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13249" y="803398"/>
            <a:ext cx="17281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3</a:t>
            </a:r>
            <a:endParaRPr lang="ru-RU" sz="20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3074" name="Picture 2" descr="https://ds04.infourok.ru/uploads/ex/1371/000a8738-bc2341f2/hello_html_m3a885bc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3" t="8002" r="9702" b="7767"/>
          <a:stretch/>
        </p:blipFill>
        <p:spPr bwMode="auto">
          <a:xfrm>
            <a:off x="1952479" y="1614039"/>
            <a:ext cx="1435282" cy="185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bipbap.ru/wp-content/uploads/2017/11/Gribok_raskrask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6379" y="1806915"/>
            <a:ext cx="1236664" cy="1517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www.motto.net.ua/old_site/img/fresh/1287048062_C0EFE5EBFCF1E8ED20303220303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1" r="20254"/>
          <a:stretch/>
        </p:blipFill>
        <p:spPr bwMode="auto">
          <a:xfrm>
            <a:off x="4764821" y="4487138"/>
            <a:ext cx="1496835" cy="157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898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</TotalTime>
  <Words>24</Words>
  <Application>Microsoft Office PowerPoint</Application>
  <PresentationFormat>Экран (4:3)</PresentationFormat>
  <Paragraphs>10</Paragraphs>
  <Slides>13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15</cp:revision>
  <dcterms:created xsi:type="dcterms:W3CDTF">2018-08-26T07:59:12Z</dcterms:created>
  <dcterms:modified xsi:type="dcterms:W3CDTF">2018-09-01T04:46:14Z</dcterms:modified>
</cp:coreProperties>
</file>