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sldIdLst>
    <p:sldId id="268" r:id="rId4"/>
    <p:sldId id="260" r:id="rId5"/>
    <p:sldId id="264" r:id="rId6"/>
    <p:sldId id="258" r:id="rId7"/>
    <p:sldId id="257" r:id="rId8"/>
    <p:sldId id="259" r:id="rId9"/>
    <p:sldId id="265" r:id="rId10"/>
    <p:sldId id="266" r:id="rId11"/>
    <p:sldId id="267" r:id="rId12"/>
    <p:sldId id="262" r:id="rId13"/>
    <p:sldId id="261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718" autoAdjust="0"/>
  </p:normalViewPr>
  <p:slideViewPr>
    <p:cSldViewPr>
      <p:cViewPr varScale="1">
        <p:scale>
          <a:sx n="68" d="100"/>
          <a:sy n="68" d="100"/>
        </p:scale>
        <p:origin x="-14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5C81B-8FE6-4577-B595-7F95854B588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734888"/>
      </p:ext>
    </p:extLst>
  </p:cSld>
  <p:clrMapOvr>
    <a:masterClrMapping/>
  </p:clrMapOvr>
  <p:transition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B5375-9390-4830-B38B-076EE7C666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030985"/>
      </p:ext>
    </p:extLst>
  </p:cSld>
  <p:clrMapOvr>
    <a:masterClrMapping/>
  </p:clrMapOvr>
  <p:transition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308DD-525E-43B8-BD91-1126677C63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2018405"/>
      </p:ext>
    </p:extLst>
  </p:cSld>
  <p:clrMapOvr>
    <a:masterClrMapping/>
  </p:clrMapOvr>
  <p:transition>
    <p:wipe dir="r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D2F7A-C1BD-45A3-8785-5AD58BC13F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191120"/>
      </p:ext>
    </p:extLst>
  </p:cSld>
  <p:clrMapOvr>
    <a:masterClrMapping/>
  </p:clrMapOvr>
  <p:transition>
    <p:wipe dir="r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FAD8D-0EC9-48E2-84C5-BBBD2458269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4559667"/>
      </p:ext>
    </p:extLst>
  </p:cSld>
  <p:clrMapOvr>
    <a:masterClrMapping/>
  </p:clrMapOvr>
  <p:transition>
    <p:wipe dir="r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0C6E-9DF8-4D18-97D2-B3889E94947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945497"/>
      </p:ext>
    </p:extLst>
  </p:cSld>
  <p:clrMapOvr>
    <a:masterClrMapping/>
  </p:clrMapOvr>
  <p:transition>
    <p:wipe dir="r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1E84E-3F22-4D79-B1D0-CF479840AD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4269830"/>
      </p:ext>
    </p:extLst>
  </p:cSld>
  <p:clrMapOvr>
    <a:masterClrMapping/>
  </p:clrMapOvr>
  <p:transition>
    <p:wipe dir="r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A856C-E6B0-49C4-B188-F59D0058FB3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8911809"/>
      </p:ext>
    </p:extLst>
  </p:cSld>
  <p:clrMapOvr>
    <a:masterClrMapping/>
  </p:clrMapOvr>
  <p:transition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770B1-E7CE-42C8-AD5A-40FAAB47473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983476"/>
      </p:ext>
    </p:extLst>
  </p:cSld>
  <p:clrMapOvr>
    <a:masterClrMapping/>
  </p:clrMapOvr>
  <p:transition>
    <p:wipe dir="r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7CB92-B998-4515-BFFD-CBA826579AE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9392048"/>
      </p:ext>
    </p:extLst>
  </p:cSld>
  <p:clrMapOvr>
    <a:masterClrMapping/>
  </p:clrMapOvr>
  <p:transition>
    <p:wipe dir="r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97ACA-36EB-4E95-BC16-BC7594D362A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305647"/>
      </p:ext>
    </p:extLst>
  </p:cSld>
  <p:clrMapOvr>
    <a:masterClrMapping/>
  </p:clrMapOvr>
  <p:transition>
    <p:wipe dir="r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D5C81B-8FE6-4577-B595-7F95854B588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0490896"/>
      </p:ext>
    </p:extLst>
  </p:cSld>
  <p:clrMapOvr>
    <a:masterClrMapping/>
  </p:clrMapOvr>
  <p:transition>
    <p:wipe dir="r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FB5375-9390-4830-B38B-076EE7C6669F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906927"/>
      </p:ext>
    </p:extLst>
  </p:cSld>
  <p:clrMapOvr>
    <a:masterClrMapping/>
  </p:clrMapOvr>
  <p:transition>
    <p:wipe dir="r"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C308DD-525E-43B8-BD91-1126677C63AD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0748963"/>
      </p:ext>
    </p:extLst>
  </p:cSld>
  <p:clrMapOvr>
    <a:masterClrMapping/>
  </p:clrMapOvr>
  <p:transition>
    <p:wipe dir="r"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F8D2F7A-C1BD-45A3-8785-5AD58BC13FF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5542769"/>
      </p:ext>
    </p:extLst>
  </p:cSld>
  <p:clrMapOvr>
    <a:masterClrMapping/>
  </p:clrMapOvr>
  <p:transition>
    <p:wipe dir="r"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DFAD8D-0EC9-48E2-84C5-BBBD2458269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4369472"/>
      </p:ext>
    </p:extLst>
  </p:cSld>
  <p:clrMapOvr>
    <a:masterClrMapping/>
  </p:clrMapOvr>
  <p:transition>
    <p:wipe dir="r"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920C6E-9DF8-4D18-97D2-B3889E94947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273998"/>
      </p:ext>
    </p:extLst>
  </p:cSld>
  <p:clrMapOvr>
    <a:masterClrMapping/>
  </p:clrMapOvr>
  <p:transition>
    <p:wipe dir="r"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E1E84E-3F22-4D79-B1D0-CF479840AD7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982370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1A856C-E6B0-49C4-B188-F59D0058FB3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8620241"/>
      </p:ext>
    </p:extLst>
  </p:cSld>
  <p:clrMapOvr>
    <a:masterClrMapping/>
  </p:clrMapOvr>
  <p:transition>
    <p:wipe dir="r"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D770B1-E7CE-42C8-AD5A-40FAAB474739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3697940"/>
      </p:ext>
    </p:extLst>
  </p:cSld>
  <p:clrMapOvr>
    <a:masterClrMapping/>
  </p:clrMapOvr>
  <p:transition>
    <p:wipe dir="r"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767CB92-B998-4515-BFFD-CBA826579AEC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636636"/>
      </p:ext>
    </p:extLst>
  </p:cSld>
  <p:clrMapOvr>
    <a:masterClrMapping/>
  </p:clrMapOvr>
  <p:transition>
    <p:wipe dir="r"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97ACA-36EB-4E95-BC16-BC7594D362A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5344787"/>
      </p:ext>
    </p:extLst>
  </p:cSld>
  <p:clrMapOvr>
    <a:masterClrMapping/>
  </p:clrMapOvr>
  <p:transition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08.12.2019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08.12.2019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F85C57-1F3D-400F-8473-79C8515A8C1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048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F85C57-1F3D-400F-8473-79C8515A8C1C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1338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wipe dir="r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0113" y="836613"/>
            <a:ext cx="6132512" cy="4608512"/>
          </a:xfrm>
        </p:spPr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Война – жесточе нету слова.</a:t>
            </a:r>
          </a:p>
          <a:p>
            <a:pPr eaLnBrk="1" hangingPunct="1">
              <a:buFontTx/>
              <a:buNone/>
              <a:defRPr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Война – печальней нету слова.</a:t>
            </a:r>
          </a:p>
          <a:p>
            <a:pPr eaLnBrk="1" hangingPunct="1">
              <a:buFontTx/>
              <a:buNone/>
              <a:defRPr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Война – святее нету слова</a:t>
            </a:r>
          </a:p>
          <a:p>
            <a:pPr eaLnBrk="1" hangingPunct="1">
              <a:buFontTx/>
              <a:buNone/>
              <a:defRPr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В тоске и славе этих лет.</a:t>
            </a:r>
          </a:p>
          <a:p>
            <a:pPr eaLnBrk="1" hangingPunct="1">
              <a:buFontTx/>
              <a:buNone/>
              <a:defRPr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И на устах у нас иного </a:t>
            </a:r>
          </a:p>
          <a:p>
            <a:pPr eaLnBrk="1" hangingPunct="1">
              <a:buFontTx/>
              <a:buNone/>
              <a:defRPr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Еще не может быть и нет.</a:t>
            </a:r>
          </a:p>
          <a:p>
            <a:pPr algn="r" eaLnBrk="1" hangingPunct="1">
              <a:buFontTx/>
              <a:buNone/>
              <a:defRPr/>
            </a:pPr>
            <a:r>
              <a:rPr lang="ru-RU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А.Твардовский</a:t>
            </a:r>
          </a:p>
        </p:txBody>
      </p:sp>
    </p:spTree>
    <p:extLst>
      <p:ext uri="{BB962C8B-B14F-4D97-AF65-F5344CB8AC3E}">
        <p14:creationId xmlns:p14="http://schemas.microsoft.com/office/powerpoint/2010/main" val="291197736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indent="449580">
              <a:lnSpc>
                <a:spcPct val="150000"/>
              </a:lnSpc>
              <a:spcAft>
                <a:spcPts val="1000"/>
              </a:spcAft>
            </a:pP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2400" b="1" dirty="0" smtClean="0">
                <a:latin typeface="Times New Roman"/>
                <a:ea typeface="Calibri"/>
                <a:cs typeface="Times New Roman"/>
              </a:rPr>
            </a:b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Филиппов</a:t>
            </a:r>
            <a:r>
              <a:rPr lang="ru-RU" sz="2400" dirty="0" smtClean="0">
                <a:ea typeface="Calibri"/>
                <a:cs typeface="Times New Roman"/>
              </a:rPr>
              <a:t>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Фёдор </a:t>
            </a:r>
            <a:r>
              <a:rPr lang="ru-RU" sz="2400" b="1" dirty="0" err="1">
                <a:latin typeface="Times New Roman"/>
                <a:ea typeface="Calibri"/>
                <a:cs typeface="Times New Roman"/>
              </a:rPr>
              <a:t>Демьянович</a:t>
            </a:r>
            <a:r>
              <a:rPr lang="ru-RU" sz="2400" dirty="0">
                <a:ea typeface="Calibri"/>
                <a:cs typeface="Times New Roman"/>
              </a:rPr>
              <a:t/>
            </a:r>
            <a:br>
              <a:rPr lang="ru-RU" sz="2400" dirty="0">
                <a:ea typeface="Calibri"/>
                <a:cs typeface="Times New Roman"/>
              </a:rPr>
            </a:br>
            <a:r>
              <a:rPr lang="ru-RU" sz="2400" dirty="0">
                <a:latin typeface="Times New Roman"/>
                <a:ea typeface="Calibri"/>
                <a:cs typeface="Times New Roman"/>
              </a:rPr>
              <a:t>(1914 -1987)</a:t>
            </a:r>
            <a:r>
              <a:rPr lang="ru-RU" sz="2400" dirty="0">
                <a:ea typeface="Calibri"/>
                <a:cs typeface="Times New Roman"/>
              </a:rPr>
              <a:t/>
            </a:r>
            <a:br>
              <a:rPr lang="ru-RU" sz="2400" dirty="0">
                <a:ea typeface="Calibri"/>
                <a:cs typeface="Times New Roman"/>
              </a:rPr>
            </a:br>
            <a:endParaRPr lang="ru-RU" sz="2400" dirty="0"/>
          </a:p>
        </p:txBody>
      </p:sp>
      <p:pic>
        <p:nvPicPr>
          <p:cNvPr id="7170" name="Picture 2" descr="E:\музеййй\музей\фото ветеранов\Филиппов  Федор Демьянович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84784"/>
            <a:ext cx="3566022" cy="5007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9839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ru-RU" b="1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b="1" dirty="0" smtClean="0">
                <a:latin typeface="Times New Roman"/>
                <a:ea typeface="Calibri"/>
                <a:cs typeface="Times New Roman"/>
              </a:rPr>
            </a:br>
            <a:r>
              <a:rPr lang="ru-RU" sz="2700" b="1" dirty="0" smtClean="0">
                <a:latin typeface="Times New Roman"/>
                <a:ea typeface="Calibri"/>
                <a:cs typeface="Times New Roman"/>
              </a:rPr>
              <a:t>Филиппова (</a:t>
            </a:r>
            <a:r>
              <a:rPr lang="ru-RU" sz="2700" b="1" dirty="0" err="1" smtClean="0">
                <a:latin typeface="Times New Roman"/>
                <a:ea typeface="Calibri"/>
                <a:cs typeface="Times New Roman"/>
              </a:rPr>
              <a:t>Грешилова</a:t>
            </a:r>
            <a:r>
              <a:rPr lang="ru-RU" sz="2700" b="1" dirty="0" smtClean="0">
                <a:latin typeface="Times New Roman"/>
                <a:ea typeface="Calibri"/>
                <a:cs typeface="Times New Roman"/>
              </a:rPr>
              <a:t>)</a:t>
            </a:r>
            <a:r>
              <a:rPr lang="ru-RU" sz="2700" dirty="0" smtClean="0">
                <a:ea typeface="Calibri"/>
                <a:cs typeface="Times New Roman"/>
              </a:rPr>
              <a:t> </a:t>
            </a:r>
            <a:r>
              <a:rPr lang="ru-RU" sz="2700" b="1" dirty="0" smtClean="0">
                <a:latin typeface="Times New Roman"/>
                <a:ea typeface="Calibri"/>
                <a:cs typeface="Times New Roman"/>
              </a:rPr>
              <a:t>Матрена </a:t>
            </a:r>
            <a:r>
              <a:rPr lang="ru-RU" sz="2700" b="1" dirty="0">
                <a:latin typeface="Times New Roman"/>
                <a:ea typeface="Calibri"/>
                <a:cs typeface="Times New Roman"/>
              </a:rPr>
              <a:t>Николаевна</a:t>
            </a:r>
            <a:r>
              <a:rPr lang="ru-RU" sz="2700" dirty="0">
                <a:ea typeface="Calibri"/>
                <a:cs typeface="Times New Roman"/>
              </a:rPr>
              <a:t/>
            </a:r>
            <a:br>
              <a:rPr lang="ru-RU" sz="2700" dirty="0">
                <a:ea typeface="Calibri"/>
                <a:cs typeface="Times New Roman"/>
              </a:rPr>
            </a:br>
            <a:r>
              <a:rPr lang="ru-RU" sz="2700" dirty="0">
                <a:latin typeface="Times New Roman"/>
                <a:ea typeface="Calibri"/>
                <a:cs typeface="Times New Roman"/>
              </a:rPr>
              <a:t>(1922-1998)</a:t>
            </a:r>
            <a:r>
              <a:rPr lang="ru-RU" sz="2700" dirty="0">
                <a:ea typeface="Calibri"/>
                <a:cs typeface="Times New Roman"/>
              </a:rPr>
              <a:t/>
            </a:r>
            <a:br>
              <a:rPr lang="ru-RU" sz="2700" dirty="0">
                <a:ea typeface="Calibri"/>
                <a:cs typeface="Times New Roman"/>
              </a:rPr>
            </a:br>
            <a:endParaRPr lang="ru-RU" sz="2700" dirty="0"/>
          </a:p>
        </p:txBody>
      </p:sp>
      <p:pic>
        <p:nvPicPr>
          <p:cNvPr id="8194" name="Picture 2" descr="E:\музеййй\музей\фото ветеранов\Филиппова Матрёна Николаевна.tif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6277" y="1600200"/>
            <a:ext cx="3819769" cy="525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85039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4" descr="929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214313"/>
            <a:ext cx="4014788" cy="6026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3"/>
          <p:cNvSpPr txBox="1">
            <a:spLocks noChangeArrowheads="1"/>
          </p:cNvSpPr>
          <p:nvPr/>
        </p:nvSpPr>
        <p:spPr bwMode="auto">
          <a:xfrm>
            <a:off x="4500563" y="857250"/>
            <a:ext cx="4357687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Помните!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Через века, через года, -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Помните!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 тех, кто уже не придёт никогда, -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Помните!</a:t>
            </a:r>
          </a:p>
          <a:p>
            <a:pPr marL="342900" indent="-342900" eaLnBrk="0" fontAlgn="base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000" kern="0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К.Симонов</a:t>
            </a:r>
          </a:p>
        </p:txBody>
      </p:sp>
    </p:spTree>
    <p:extLst>
      <p:ext uri="{BB962C8B-B14F-4D97-AF65-F5344CB8AC3E}">
        <p14:creationId xmlns:p14="http://schemas.microsoft.com/office/powerpoint/2010/main" val="1632091713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«Что говорил отец мне</a:t>
            </a:r>
            <a:br>
              <a:rPr lang="ru-RU" sz="6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 о войне……»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3573016"/>
            <a:ext cx="8229600" cy="4525963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5988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Куприянов Сергей Никифорович </a:t>
            </a:r>
            <a:r>
              <a:rPr lang="ru-RU" dirty="0" smtClean="0">
                <a:latin typeface="Times New Roman"/>
                <a:ea typeface="Calibri"/>
              </a:rPr>
              <a:t>(</a:t>
            </a:r>
            <a:r>
              <a:rPr lang="ru-RU" dirty="0">
                <a:latin typeface="Times New Roman"/>
                <a:ea typeface="Calibri"/>
              </a:rPr>
              <a:t>1923 – 1999)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3074" name="Picture 2" descr="E:\музеййй\музей\фото ветеранов\Куприянов Сергей Никифорович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4073" y="1125538"/>
            <a:ext cx="4103803" cy="5576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040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prstClr val="black"/>
                </a:solidFill>
              </a:rPr>
              <a:t>Кондратьев Савелий </a:t>
            </a:r>
            <a:r>
              <a:rPr lang="ru-RU" dirty="0" smtClean="0">
                <a:solidFill>
                  <a:prstClr val="black"/>
                </a:solidFill>
              </a:rPr>
              <a:t>Иванович</a:t>
            </a:r>
            <a:br>
              <a:rPr lang="ru-RU" dirty="0" smtClean="0">
                <a:solidFill>
                  <a:prstClr val="black"/>
                </a:solidFill>
              </a:rPr>
            </a:b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sz="2700" dirty="0" smtClean="0">
                <a:solidFill>
                  <a:prstClr val="black"/>
                </a:solidFill>
              </a:rPr>
              <a:t>(1911-1987гг)</a:t>
            </a:r>
            <a:endParaRPr lang="ru-RU" sz="27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115000"/>
              </a:lnSpc>
              <a:spcAft>
                <a:spcPts val="1000"/>
              </a:spcAft>
              <a:buNone/>
            </a:pPr>
            <a:r>
              <a:rPr lang="ru-RU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dirty="0">
                <a:latin typeface="Times New Roman"/>
                <a:ea typeface="Calibri"/>
                <a:cs typeface="Times New Roman"/>
              </a:rPr>
              <a:t>1911-1987</a:t>
            </a:r>
            <a:r>
              <a:rPr lang="ru-RU" dirty="0" smtClean="0">
                <a:latin typeface="Times New Roman"/>
                <a:ea typeface="Calibri"/>
                <a:cs typeface="Times New Roman"/>
              </a:rPr>
              <a:t>)</a:t>
            </a:r>
            <a:r>
              <a:rPr lang="ru-RU" dirty="0">
                <a:latin typeface="Times New Roman"/>
                <a:ea typeface="Calibri"/>
                <a:cs typeface="Times New Roman"/>
              </a:rPr>
              <a:t> </a:t>
            </a:r>
            <a:endParaRPr lang="ru-RU" sz="2400" dirty="0">
              <a:ea typeface="Calibri"/>
              <a:cs typeface="Times New Roman"/>
            </a:endParaRPr>
          </a:p>
          <a:p>
            <a:pPr marL="0" indent="0" algn="just">
              <a:lnSpc>
                <a:spcPct val="150000"/>
              </a:lnSpc>
              <a:spcAft>
                <a:spcPts val="1000"/>
              </a:spcAft>
              <a:buNone/>
            </a:pPr>
            <a:r>
              <a:rPr lang="ru-RU" dirty="0">
                <a:latin typeface="Times New Roman"/>
                <a:ea typeface="Calibri"/>
              </a:rPr>
              <a:t/>
            </a:r>
            <a:br>
              <a:rPr lang="ru-RU" dirty="0">
                <a:latin typeface="Times New Roman"/>
                <a:ea typeface="Calibri"/>
              </a:rPr>
            </a:br>
            <a:r>
              <a:rPr lang="ru-RU" b="1" i="1" dirty="0">
                <a:latin typeface="Times New Roman"/>
                <a:ea typeface="Calibri"/>
                <a:cs typeface="Times New Roman"/>
              </a:rPr>
              <a:t> </a:t>
            </a:r>
            <a:endParaRPr lang="ru-RU" dirty="0"/>
          </a:p>
        </p:txBody>
      </p:sp>
      <p:pic>
        <p:nvPicPr>
          <p:cNvPr id="1026" name="Picture 2" descr="E:\музеййй\музей\фото ветеранов\Кондратьев Савелий Иванович 1911.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340767"/>
            <a:ext cx="4163075" cy="5498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8439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Кондратьев Фёдор </a:t>
            </a:r>
            <a:r>
              <a:rPr lang="ru-RU" dirty="0" smtClean="0"/>
              <a:t>Иванович </a:t>
            </a:r>
            <a:br>
              <a:rPr lang="ru-RU" dirty="0" smtClean="0"/>
            </a:br>
            <a:r>
              <a:rPr lang="ru-RU" sz="2700" dirty="0" smtClean="0"/>
              <a:t>(1912-1981гг)</a:t>
            </a:r>
            <a:endParaRPr lang="ru-RU" sz="2700" dirty="0"/>
          </a:p>
        </p:txBody>
      </p:sp>
      <p:pic>
        <p:nvPicPr>
          <p:cNvPr id="2050" name="Picture 2" descr="E:\музеййй\музей\фото ветеранов\Кондратьев Федор Иванович 191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1340768"/>
            <a:ext cx="4039455" cy="55172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225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/>
              <a:t>Трофимов Михаил Афанасьевич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(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1922- 2008)</a:t>
            </a:r>
            <a:r>
              <a:rPr lang="ru-RU" sz="2400" b="1" dirty="0">
                <a:ea typeface="Calibri"/>
                <a:cs typeface="Times New Roman"/>
              </a:rPr>
              <a:t/>
            </a:r>
            <a:br>
              <a:rPr lang="ru-RU" sz="2400" b="1" dirty="0">
                <a:ea typeface="Calibri"/>
                <a:cs typeface="Times New Roman"/>
              </a:rPr>
            </a:br>
            <a:endParaRPr lang="ru-RU" sz="2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l="61130" t="16877" r="4295" b="9859"/>
          <a:stretch/>
        </p:blipFill>
        <p:spPr>
          <a:xfrm>
            <a:off x="2267744" y="1124744"/>
            <a:ext cx="4752528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76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Михайлов Иван Родионович</a:t>
            </a:r>
            <a:endParaRPr lang="ru-RU" dirty="0"/>
          </a:p>
        </p:txBody>
      </p:sp>
      <p:pic>
        <p:nvPicPr>
          <p:cNvPr id="4098" name="Picture 2" descr="E:\музеййй\музей\фото ветеранов\Михайлов Иван Родионович.tif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80" t="20903" r="29464" b="39001"/>
          <a:stretch/>
        </p:blipFill>
        <p:spPr bwMode="auto">
          <a:xfrm>
            <a:off x="2411760" y="1340768"/>
            <a:ext cx="4608512" cy="5615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2441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Михайлов Михаил Родионович</a:t>
            </a:r>
            <a:endParaRPr lang="ru-RU" dirty="0"/>
          </a:p>
        </p:txBody>
      </p:sp>
      <p:pic>
        <p:nvPicPr>
          <p:cNvPr id="5122" name="Picture 2" descr="E:\музеййй\музей\фото ветеранов\Михайлов МихаилРодионович.tif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61" t="30538" r="33315" b="39934"/>
          <a:stretch/>
        </p:blipFill>
        <p:spPr bwMode="auto">
          <a:xfrm>
            <a:off x="2555776" y="1124743"/>
            <a:ext cx="3960440" cy="5544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0999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Михайлов Сергей Родионович</a:t>
            </a:r>
            <a:endParaRPr lang="ru-RU" dirty="0"/>
          </a:p>
        </p:txBody>
      </p:sp>
      <p:pic>
        <p:nvPicPr>
          <p:cNvPr id="6146" name="Picture 2" descr="E:\музеййй\музей\фото ветеранов\Михайлов Сергей Родионович.tif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15" t="27119" r="25613" b="34650"/>
          <a:stretch/>
        </p:blipFill>
        <p:spPr bwMode="auto">
          <a:xfrm>
            <a:off x="2195737" y="1340768"/>
            <a:ext cx="4338580" cy="5558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7266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96</Words>
  <Application>Microsoft Office PowerPoint</Application>
  <PresentationFormat>Экран (4:3)</PresentationFormat>
  <Paragraphs>25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Тема Office</vt:lpstr>
      <vt:lpstr>Оформление по умолчанию</vt:lpstr>
      <vt:lpstr>1_Оформление по умолчанию</vt:lpstr>
      <vt:lpstr>Презентация PowerPoint</vt:lpstr>
      <vt:lpstr>        «Что говорил отец мне  о войне……»</vt:lpstr>
      <vt:lpstr>Куприянов Сергей Никифорович (1923 – 1999) </vt:lpstr>
      <vt:lpstr>Кондратьев Савелий Иванович  (1911-1987гг)</vt:lpstr>
      <vt:lpstr>Кондратьев Фёдор Иванович  (1912-1981гг)</vt:lpstr>
      <vt:lpstr>Трофимов Михаил Афанасьевич (1922- 2008) </vt:lpstr>
      <vt:lpstr>Михайлов Иван Родионович</vt:lpstr>
      <vt:lpstr>Михайлов Михаил Родионович</vt:lpstr>
      <vt:lpstr>Михайлов Сергей Родионович</vt:lpstr>
      <vt:lpstr> Филиппов Фёдор Демьянович (1914 -1987) </vt:lpstr>
      <vt:lpstr> Филиппова (Грешилова) Матрена Николаевна (1922-1998)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Куприянов Сергей Никифорович</dc:title>
  <dc:creator>Lenovo</dc:creator>
  <cp:lastModifiedBy>Lenovo</cp:lastModifiedBy>
  <cp:revision>12</cp:revision>
  <dcterms:created xsi:type="dcterms:W3CDTF">2019-12-08T03:16:02Z</dcterms:created>
  <dcterms:modified xsi:type="dcterms:W3CDTF">2019-12-08T05:34:41Z</dcterms:modified>
</cp:coreProperties>
</file>