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8" r:id="rId5"/>
    <p:sldId id="279" r:id="rId6"/>
    <p:sldId id="272" r:id="rId7"/>
    <p:sldId id="280" r:id="rId8"/>
    <p:sldId id="281" r:id="rId9"/>
    <p:sldId id="282" r:id="rId10"/>
    <p:sldId id="284" r:id="rId11"/>
    <p:sldId id="283" r:id="rId12"/>
    <p:sldId id="274" r:id="rId13"/>
    <p:sldId id="273" r:id="rId14"/>
    <p:sldId id="263" r:id="rId15"/>
    <p:sldId id="260" r:id="rId16"/>
    <p:sldId id="265" r:id="rId17"/>
    <p:sldId id="267" r:id="rId18"/>
    <p:sldId id="268" r:id="rId19"/>
    <p:sldId id="266" r:id="rId20"/>
    <p:sldId id="269" r:id="rId21"/>
    <p:sldId id="270" r:id="rId22"/>
    <p:sldId id="275" r:id="rId23"/>
    <p:sldId id="276" r:id="rId24"/>
    <p:sldId id="277" r:id="rId25"/>
    <p:sldId id="26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284" autoAdjust="0"/>
  </p:normalViewPr>
  <p:slideViewPr>
    <p:cSldViewPr>
      <p:cViewPr>
        <p:scale>
          <a:sx n="84" d="100"/>
          <a:sy n="84" d="100"/>
        </p:scale>
        <p:origin x="-102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4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6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8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12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746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028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3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1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9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8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05C18-94E4-4914-97E5-A7DBFF27469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0B-89F5-403B-B2BD-8AC3B7250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597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25.jpeg"/><Relationship Id="rId4" Type="http://schemas.openxmlformats.org/officeDocument/2006/relationships/image" Target="../media/image22.png"/><Relationship Id="rId9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microsoft.com/office/2007/relationships/hdphoto" Target="../media/hdphoto9.wdp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microsoft.com/office/2007/relationships/hdphoto" Target="../media/hdphoto10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Пользователь.317-1\Desktop\Безымянный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r="42762" b="70979"/>
          <a:stretch/>
        </p:blipFill>
        <p:spPr bwMode="auto">
          <a:xfrm>
            <a:off x="2483768" y="11460"/>
            <a:ext cx="4165898" cy="169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Пользователь.317-1\Desktop\Безымянный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78"/>
          <a:stretch/>
        </p:blipFill>
        <p:spPr bwMode="auto">
          <a:xfrm>
            <a:off x="0" y="1569764"/>
            <a:ext cx="9144000" cy="528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7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260648"/>
            <a:ext cx="7152201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64242" y="5816588"/>
            <a:ext cx="4191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Канзаши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58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1740"/>
            <a:ext cx="4896544" cy="5986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6021288"/>
            <a:ext cx="2274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Шитье</a:t>
            </a:r>
          </a:p>
        </p:txBody>
      </p:sp>
    </p:spTree>
    <p:extLst>
      <p:ext uri="{BB962C8B-B14F-4D97-AF65-F5344CB8AC3E}">
        <p14:creationId xmlns:p14="http://schemas.microsoft.com/office/powerpoint/2010/main" val="394931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5001826" cy="5981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5877272"/>
            <a:ext cx="3481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Вязание</a:t>
            </a:r>
          </a:p>
        </p:txBody>
      </p:sp>
    </p:spTree>
    <p:extLst>
      <p:ext uri="{BB962C8B-B14F-4D97-AF65-F5344CB8AC3E}">
        <p14:creationId xmlns:p14="http://schemas.microsoft.com/office/powerpoint/2010/main" val="4429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.317-1\Desktop\Безымянный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36712"/>
            <a:ext cx="4248472" cy="507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0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98059"/>
              </p:ext>
            </p:extLst>
          </p:nvPr>
        </p:nvGraphicFramePr>
        <p:xfrm>
          <a:off x="1763688" y="332656"/>
          <a:ext cx="6095997" cy="6218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51818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8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63713" y="1916113"/>
          <a:ext cx="677862" cy="3109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2"/>
              </a:tblGrid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411413" y="1341438"/>
          <a:ext cx="677862" cy="2124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2"/>
              </a:tblGrid>
              <a:tr h="5310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1" marB="4570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0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1" marB="4570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0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1" marB="4570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05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32138" y="1341438"/>
          <a:ext cx="676275" cy="4787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>
                        <a:lnSpc>
                          <a:spcPts val="3360"/>
                        </a:lnSpc>
                        <a:spcBef>
                          <a:spcPts val="600"/>
                        </a:spcBef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1989">
                <a:tc>
                  <a:txBody>
                    <a:bodyPr/>
                    <a:lstStyle/>
                    <a:p>
                      <a:pPr algn="ctr">
                        <a:lnSpc>
                          <a:spcPts val="3360"/>
                        </a:lnSpc>
                        <a:spcBef>
                          <a:spcPts val="600"/>
                        </a:spcBef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779838" y="1916113"/>
          <a:ext cx="677862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00563" y="1916113"/>
          <a:ext cx="576262" cy="207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262"/>
              </a:tblGrid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71" marR="9147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71" marR="9147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71" marR="91471" marT="45734" marB="4573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71" marR="9147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148263" y="2349500"/>
          <a:ext cx="677862" cy="331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2"/>
              </a:tblGrid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  <a:spcBef>
                          <a:spcPts val="600"/>
                        </a:spcBef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1800"/>
                        </a:spcAft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95963" y="2420938"/>
          <a:ext cx="677862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2"/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1" marR="915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516688" y="333375"/>
          <a:ext cx="676275" cy="362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7" marR="91297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235825" y="2420938"/>
          <a:ext cx="677863" cy="4145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863"/>
              </a:tblGrid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12" marR="91512" marT="45711" marB="4571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9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ургалина\Методическая работа\Канева Педагог года\Конкурс\Канева\Канева\на презентацию\на презентацию\1499757972_5t4qp7u0rgrra0uo8soz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17482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2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38412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11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.317-1\Desktop\Безымянный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7199" r="1261" b="20935"/>
          <a:stretch/>
        </p:blipFill>
        <p:spPr bwMode="auto">
          <a:xfrm>
            <a:off x="395536" y="1412776"/>
            <a:ext cx="8370358" cy="401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3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.317-1\Desktop\Безымянный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" b="10161"/>
          <a:stretch/>
        </p:blipFill>
        <p:spPr bwMode="auto">
          <a:xfrm>
            <a:off x="323528" y="476672"/>
            <a:ext cx="8504767" cy="583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9" y="736611"/>
            <a:ext cx="2925769" cy="21314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431" y="3554308"/>
            <a:ext cx="2417136" cy="24564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74" y="889915"/>
            <a:ext cx="1831649" cy="17816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118" y="736611"/>
            <a:ext cx="2784311" cy="20882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 descr="C:\Users\USER\Desktop\ПРОГРАММЫ\ПЕДАГОГ ГОДА\фото к презентации\Новая папка\DSC0405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73876"/>
            <a:ext cx="1828150" cy="276451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703" y="3373877"/>
            <a:ext cx="2016224" cy="276451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10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Марья Искусница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Пользователь.317-1\Desktop\Безымянный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59"/>
            <a:ext cx="4248472" cy="507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56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27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и мастерицы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243" y="4365104"/>
            <a:ext cx="1639589" cy="21861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07" y="1218460"/>
            <a:ext cx="1353700" cy="18618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36" y="1218461"/>
            <a:ext cx="1396412" cy="18618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042" y="1218461"/>
            <a:ext cx="1396410" cy="186188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58" y="1218460"/>
            <a:ext cx="1396412" cy="18618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422" y="3588222"/>
            <a:ext cx="3011239" cy="22584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18461"/>
            <a:ext cx="1396412" cy="18618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23" y="3501009"/>
            <a:ext cx="3106841" cy="23304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0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89040"/>
            <a:ext cx="4145852" cy="23371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2"/>
          <a:stretch/>
        </p:blipFill>
        <p:spPr bwMode="auto">
          <a:xfrm>
            <a:off x="251520" y="1412778"/>
            <a:ext cx="1944216" cy="30327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545085"/>
            <a:ext cx="1782654" cy="28240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/>
          <a:stretch/>
        </p:blipFill>
        <p:spPr bwMode="auto">
          <a:xfrm rot="5400000">
            <a:off x="4344214" y="1063480"/>
            <a:ext cx="2821450" cy="17898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4911"/>
          <a:stretch/>
        </p:blipFill>
        <p:spPr bwMode="auto">
          <a:xfrm rot="5400000">
            <a:off x="6520649" y="1890071"/>
            <a:ext cx="2945812" cy="19465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6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2961"/>
            <a:ext cx="4491993" cy="29396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 descr="D:\Нургалина\Методическая работа\Канева Педагог года\Конкурс\Новая папка\Новая папка\DSC0407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472" t="37291" r="29653"/>
          <a:stretch/>
        </p:blipFill>
        <p:spPr bwMode="auto">
          <a:xfrm>
            <a:off x="5652120" y="1793365"/>
            <a:ext cx="3026681" cy="384911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14888"/>
            <a:ext cx="326707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04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576380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263" y="3888474"/>
            <a:ext cx="3580702" cy="24723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48989"/>
            <a:ext cx="3591002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07" y="404665"/>
            <a:ext cx="3981508" cy="294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52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84978"/>
            <a:ext cx="3003615" cy="359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68910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260648"/>
            <a:ext cx="289485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44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21014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Приглашение</a:t>
            </a:r>
            <a:r>
              <a:rPr lang="ru-RU" sz="5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endParaRPr lang="ru-RU" sz="5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C:\Users\USER\Desktop\СТАСЯ\на презентацию\рекламка приглаш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8526"/>
            <a:ext cx="28575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916832"/>
            <a:ext cx="4572000" cy="34193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Приходите к мастерицам 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Многому научитесь: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Шить, кроить, лепить, вязать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 проекты создавать.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Все готовые изделья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Будут радость приносить: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Интерьер создать помогут,</a:t>
            </a:r>
            <a:endParaRPr lang="ru-RU" sz="1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праздник можно подарить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Наш адрес: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ул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Мира 11 «а»,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каб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№ 305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Руководитель: Канева Анна Рюриковна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032364" cy="52565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13596" y="5877272"/>
            <a:ext cx="248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Лепка</a:t>
            </a:r>
          </a:p>
        </p:txBody>
      </p:sp>
    </p:spTree>
    <p:extLst>
      <p:ext uri="{BB962C8B-B14F-4D97-AF65-F5344CB8AC3E}">
        <p14:creationId xmlns:p14="http://schemas.microsoft.com/office/powerpoint/2010/main" val="160732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357" y="116632"/>
            <a:ext cx="4837447" cy="6137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91390" y="6021288"/>
            <a:ext cx="386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Пластилинография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0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44" y="159614"/>
            <a:ext cx="2470744" cy="3292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59788" y="234888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Аппликация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7261"/>
            <a:ext cx="2474964" cy="333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Пользователь.317-1\Desktop\20180118_083700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311" b="25872"/>
          <a:stretch/>
        </p:blipFill>
        <p:spPr bwMode="auto">
          <a:xfrm>
            <a:off x="1403648" y="3716098"/>
            <a:ext cx="2761740" cy="26365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38" y="3715446"/>
            <a:ext cx="2732084" cy="26371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43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" t="2202" r="1639" b="3633"/>
          <a:stretch/>
        </p:blipFill>
        <p:spPr bwMode="auto">
          <a:xfrm>
            <a:off x="1043608" y="546389"/>
            <a:ext cx="7344816" cy="51948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55776" y="5805264"/>
            <a:ext cx="386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Торцевание</a:t>
            </a:r>
          </a:p>
        </p:txBody>
      </p:sp>
    </p:spTree>
    <p:extLst>
      <p:ext uri="{BB962C8B-B14F-4D97-AF65-F5344CB8AC3E}">
        <p14:creationId xmlns:p14="http://schemas.microsoft.com/office/powerpoint/2010/main" val="12588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8064721" cy="612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6072700"/>
            <a:ext cx="3806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Квиллинг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662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3" y="260648"/>
            <a:ext cx="8117308" cy="589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6015023"/>
            <a:ext cx="386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Вытынанка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4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848872" cy="579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71800" y="5877272"/>
            <a:ext cx="386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Плетение</a:t>
            </a:r>
          </a:p>
        </p:txBody>
      </p:sp>
    </p:spTree>
    <p:extLst>
      <p:ext uri="{BB962C8B-B14F-4D97-AF65-F5344CB8AC3E}">
        <p14:creationId xmlns:p14="http://schemas.microsoft.com/office/powerpoint/2010/main" val="41128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129</Words>
  <Application>Microsoft Office PowerPoint</Application>
  <PresentationFormat>Экран (4:3)</PresentationFormat>
  <Paragraphs>87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Марья Искусница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Мастера и мастерицы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Приглашение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Пользователь1</dc:creator>
  <cp:lastModifiedBy>Пользователь1</cp:lastModifiedBy>
  <cp:revision>42</cp:revision>
  <dcterms:created xsi:type="dcterms:W3CDTF">2018-01-11T08:52:25Z</dcterms:created>
  <dcterms:modified xsi:type="dcterms:W3CDTF">2019-05-08T07:07:01Z</dcterms:modified>
</cp:coreProperties>
</file>