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4" r:id="rId16"/>
    <p:sldId id="278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B4DC5-E0F5-40FA-B8E6-A189EA1957BF}" type="datetimeFigureOut">
              <a:rPr lang="ru-RU" smtClean="0"/>
              <a:pPr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0208A-1CAD-4514-A84C-5320385D1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33.jpeg"/><Relationship Id="rId3" Type="http://schemas.openxmlformats.org/officeDocument/2006/relationships/image" Target="../media/image3.jpeg"/><Relationship Id="rId7" Type="http://schemas.openxmlformats.org/officeDocument/2006/relationships/image" Target="../media/image12.jpeg"/><Relationship Id="rId12" Type="http://schemas.openxmlformats.org/officeDocument/2006/relationships/image" Target="../media/image24.jpeg"/><Relationship Id="rId2" Type="http://schemas.openxmlformats.org/officeDocument/2006/relationships/image" Target="../media/image2.jpe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20.jpeg"/><Relationship Id="rId5" Type="http://schemas.openxmlformats.org/officeDocument/2006/relationships/image" Target="../media/image9.jpeg"/><Relationship Id="rId15" Type="http://schemas.openxmlformats.org/officeDocument/2006/relationships/image" Target="../media/image30.jpeg"/><Relationship Id="rId10" Type="http://schemas.openxmlformats.org/officeDocument/2006/relationships/image" Target="../media/image32.jpeg"/><Relationship Id="rId4" Type="http://schemas.openxmlformats.org/officeDocument/2006/relationships/image" Target="../media/image6.jpeg"/><Relationship Id="rId9" Type="http://schemas.openxmlformats.org/officeDocument/2006/relationships/image" Target="../media/image16.jpeg"/><Relationship Id="rId1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страницам «Красной книги Сахалинской области»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488" y="1600200"/>
            <a:ext cx="5829312" cy="4525963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Дерево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трава, цветок и птица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 всегда умеют защититься.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Если будут уничтожены они,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 планете мы останемся одни.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Авторы: воспитатели МБДОУ 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Кораблик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Данилова Елена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Александровна</a:t>
            </a:r>
          </a:p>
          <a:p>
            <a:pPr algn="ctr">
              <a:buNone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Сосновская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Елена Олеговна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Красная книга сахалинской области растения презентация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3116"/>
            <a:ext cx="235745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рирода. Темы для Samsung SGH-i7110. Каталог тем для SGH-i7110. Страница 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а: небо, трава, цветы, листья, яркое, природа / 17724 / globalwalls.r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Пискулька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86116" y="1600200"/>
            <a:ext cx="5400684" cy="4525963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dirty="0" smtClean="0"/>
              <a:t>       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Пискулька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– редкий вид с сокращающейся численностью. Эта птица обитает в злаково-осоковых и разнотравно-злаковых лугах, в речных поймах с густыми кустарниковыми зарослями по берегам. Выстланные мхом, а затем и пухом гнезда обычно находятся поблизости от горных озер. Высиживает птенцов только самка, самец охраняет гнездо, находясь поблизости. В Сахалинской области встречается в период сезонных миграций. Птицу отмечали на острове Сахалин, чаще в северных, реже в южных районах. Во время перелета эти птицы выстраиваются волнистой линией или V-образным клином</a:t>
            </a: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Перед приземлением они очень резко, впечатляюще резко снижаются.</a:t>
            </a:r>
          </a:p>
          <a:p>
            <a:pPr algn="ctr"/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User\Desktop\24-350x2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071546"/>
            <a:ext cx="2675338" cy="2232000"/>
          </a:xfrm>
          <a:prstGeom prst="rect">
            <a:avLst/>
          </a:prstGeom>
          <a:noFill/>
        </p:spPr>
      </p:pic>
      <p:pic>
        <p:nvPicPr>
          <p:cNvPr id="9219" name="Picture 3" descr="C:\Users\User\Desktop\piskulka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500438"/>
            <a:ext cx="2493638" cy="31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Колонок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1142984"/>
            <a:ext cx="4895856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Это чрезвычайно подвижный зверёк, распространён в южной и центральной части Сахалина. Питается в основном грызунами – мышами, водяными крысами. Но нередко он взбирается на деревья, обследует дупла, нападает на гнёзда птиц и белок. В голодное время не откажется от лягушки. К зиме делает запасы, устраивает склады убитых крыс и мышей, поэтому в сильные бураны ему не приходится бегать в поисках пищи. В непогоду может подолгу спать, расходуя запасы накопленного подкожного жира. Очень редкий, слабо изученный, исчезающий подвид. . Колонок исключен из списка объектов охотничьего промысла на территории Сахалинской области. Включен в Красную книгу Сахалинской области.</a:t>
            </a:r>
          </a:p>
          <a:p>
            <a:pPr algn="ctr"/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://festival.1september.ru/articles/599531/Image5044.gif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00174"/>
            <a:ext cx="27527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Users\User\Desktop\kolonok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857496"/>
            <a:ext cx="2857500" cy="2676525"/>
          </a:xfrm>
          <a:prstGeom prst="rect">
            <a:avLst/>
          </a:prstGeom>
          <a:noFill/>
        </p:spPr>
      </p:pic>
      <p:pic>
        <p:nvPicPr>
          <p:cNvPr id="10243" name="Picture 3" descr="C:\Users\User\Desktop\1209890344-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929198"/>
            <a:ext cx="1905000" cy="1695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Калан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600200"/>
            <a:ext cx="4186238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dirty="0" smtClean="0"/>
              <a:t>  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Редкий вид, бывший на грани исчезновения, находящийся в стадии восстановления. У этого животного очень ценный, красивый, тёплый и прочный мех из-за чего был объектом промысла. Это животное очень быстро передвигается в воде. Питается рыбой, амфибиями и другими морскими и околоводными животными. Эти животные очень мирные, конфликтов между ними практически никогда не бывает. Самка проявляет трогательную заботу о детеныше, причем не только о своем, но и о любом другом, который подплывет к ней и ткнется в бок. </a:t>
            </a:r>
          </a:p>
          <a:p>
            <a:pPr algn="ctr"/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User\Desktop\Kalan-morskaya-vydr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57298"/>
            <a:ext cx="3510943" cy="2340000"/>
          </a:xfrm>
          <a:prstGeom prst="rect">
            <a:avLst/>
          </a:prstGeom>
          <a:noFill/>
        </p:spPr>
      </p:pic>
      <p:pic>
        <p:nvPicPr>
          <p:cNvPr id="11267" name="Picture 3" descr="C:\Users\User\Desktop\potd-otter_2464920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000504"/>
            <a:ext cx="3976244" cy="248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Альбатрос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Глобально редкий вид, находящийся под угрозой исчезновения.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Эти морские птицы Сахалинской области имеют самый большой размах крыльев – свыше 2,5 метров. Альбатрос может спать в полёте на скорости 40 километров в час. Альбатросы летают дальше и дольше, чем любая другая птица. 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Альбатросы живут до 60 лет, но размножаются настолько медленно, что уже в следующем веке им грозит полное вымирание</a:t>
            </a:r>
            <a:r>
              <a:rPr lang="ru-RU" dirty="0" smtClean="0"/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User\Desktop\Альбатрос-Albatro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14488"/>
            <a:ext cx="3857652" cy="2381254"/>
          </a:xfrm>
          <a:prstGeom prst="rect">
            <a:avLst/>
          </a:prstGeom>
          <a:noFill/>
        </p:spPr>
      </p:pic>
      <p:pic>
        <p:nvPicPr>
          <p:cNvPr id="12291" name="Picture 3" descr="C:\Users\User\Desktop\albatrus_pai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214818"/>
            <a:ext cx="3263167" cy="22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Утка-мандаринка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071546"/>
            <a:ext cx="4252914" cy="4525963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        Самая красивая утка на земле. Мандаринками их прозвали за яркое оперенье </a:t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 Мандаринка — маленькая утка весом от 0,4 до 0,7 килограмм. </a:t>
            </a:r>
          </a:p>
          <a:p>
            <a:pPr algn="ct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        Из </a:t>
            </a:r>
            <a:r>
              <a:rPr lang="ru-RU" sz="7200" b="1" dirty="0" err="1" smtClean="0">
                <a:latin typeface="Times New Roman" pitchFamily="18" charset="0"/>
                <a:cs typeface="Times New Roman" pitchFamily="18" charset="0"/>
              </a:rPr>
              <a:t>семейтсва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утиных мандаринок выделяет не только лишь яркая внешность. У них совсем другой голос: не крякающий, как у других, а скорее попискивающий или тихо свистящий.</a:t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Единственные из всех уток, они обитают на деревьях, причем их дупла могут располагаться на высоте свыше 6 метров. По команде матери птенцы ныряют из дупла и </a:t>
            </a:r>
            <a:r>
              <a:rPr lang="ru-RU" sz="7200" b="1" dirty="0" err="1" smtClean="0">
                <a:latin typeface="Times New Roman" pitchFamily="18" charset="0"/>
                <a:cs typeface="Times New Roman" pitchFamily="18" charset="0"/>
              </a:rPr>
              <a:t>приземляютсяна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лапах, чтобы приостановить падение.</a:t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Лягушки, равно как и желуди, — излюбленное лакомство мандаринок. Конечно, в рационе присутствует еще масса «блюд» из семян растений, рыбы, Чтобы полакомиться желудями, мандаринки садятся на дубы.</a:t>
            </a:r>
          </a:p>
          <a:p>
            <a:pPr algn="ct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Самая красивая утка — мандаринка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928670"/>
            <a:ext cx="3071834" cy="2663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амая красивая утка — мандаринк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671879"/>
            <a:ext cx="3571900" cy="318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Сахалинский таймень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500174"/>
            <a:ext cx="4038600" cy="4525963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b="1" dirty="0" smtClean="0"/>
              <a:t>     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Редкий и нуждающийся в охране вид, находящийся под угрозой исчезновения. Семейство лососевые. По праву считается хозяином и самым большим прожорливым хищником рек и озер. </a:t>
            </a:r>
          </a:p>
          <a:p>
            <a:pPr algn="ctr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Типичный хищник; основа его рациона - сельдь, корюшки, навага. Таймень, особенно крупный, поедает мелких грызунов — сусликов, бурундуков, белок, мышей.</a:t>
            </a:r>
          </a:p>
          <a:p>
            <a:pPr algn="ctr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://www.zapoved.ru/UserFiles/image001(740)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0" y="2643981"/>
            <a:ext cx="3048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zapoved.ru/UserFiles/image001(738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714752"/>
            <a:ext cx="264317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5" descr="http://www.zapoved.ru/UserFiles/image001(577)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285984" y="0"/>
            <a:ext cx="228601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User\Desktop\a33_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36" y="2357430"/>
            <a:ext cx="2000264" cy="1785950"/>
          </a:xfrm>
          <a:prstGeom prst="rect">
            <a:avLst/>
          </a:prstGeom>
          <a:noFill/>
        </p:spPr>
      </p:pic>
      <p:pic>
        <p:nvPicPr>
          <p:cNvPr id="9" name="Picture 2" descr="C:\Users\User\Desktop\hohlat-star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0"/>
            <a:ext cx="2000232" cy="2357454"/>
          </a:xfrm>
          <a:prstGeom prst="rect">
            <a:avLst/>
          </a:prstGeom>
          <a:noFill/>
        </p:spPr>
      </p:pic>
      <p:pic>
        <p:nvPicPr>
          <p:cNvPr id="10" name="Picture 3" descr="C:\Users\User\Desktop\dva1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2357454" cy="2109887"/>
          </a:xfrm>
          <a:prstGeom prst="rect">
            <a:avLst/>
          </a:prstGeom>
          <a:noFill/>
        </p:spPr>
      </p:pic>
      <p:pic>
        <p:nvPicPr>
          <p:cNvPr id="11" name="Picture 2" descr="C:\Users\User\Desktop\gray-whale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32" y="2000240"/>
            <a:ext cx="3428992" cy="1809770"/>
          </a:xfrm>
          <a:prstGeom prst="rect">
            <a:avLst/>
          </a:prstGeom>
          <a:noFill/>
        </p:spPr>
      </p:pic>
      <p:pic>
        <p:nvPicPr>
          <p:cNvPr id="12" name="Содержимое 5" descr="http://www.zapoved.ru/UserFiles/image001(762).jpg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357562"/>
            <a:ext cx="23336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User\Desktop\3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785926"/>
            <a:ext cx="2214546" cy="1785950"/>
          </a:xfrm>
          <a:prstGeom prst="rect">
            <a:avLst/>
          </a:prstGeom>
          <a:noFill/>
        </p:spPr>
      </p:pic>
      <p:pic>
        <p:nvPicPr>
          <p:cNvPr id="14" name="Picture 2" descr="C:\Users\User\Desktop\24-350x29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29124" y="0"/>
            <a:ext cx="1960958" cy="1874810"/>
          </a:xfrm>
          <a:prstGeom prst="rect">
            <a:avLst/>
          </a:prstGeom>
          <a:noFill/>
        </p:spPr>
      </p:pic>
      <p:pic>
        <p:nvPicPr>
          <p:cNvPr id="15" name="Picture 3" descr="C:\Users\User\Desktop\1209890344-t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14942" y="2000240"/>
            <a:ext cx="1905000" cy="1695450"/>
          </a:xfrm>
          <a:prstGeom prst="rect">
            <a:avLst/>
          </a:prstGeom>
          <a:noFill/>
        </p:spPr>
      </p:pic>
      <p:pic>
        <p:nvPicPr>
          <p:cNvPr id="16" name="Picture 2" descr="C:\Users\User\Desktop\Kalan-morskaya-vydra3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3786190"/>
            <a:ext cx="2796563" cy="1697058"/>
          </a:xfrm>
          <a:prstGeom prst="rect">
            <a:avLst/>
          </a:prstGeom>
          <a:noFill/>
        </p:spPr>
      </p:pic>
      <p:pic>
        <p:nvPicPr>
          <p:cNvPr id="17" name="Picture 3" descr="C:\Users\User\Desktop\albatrus_pair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072074"/>
            <a:ext cx="2477349" cy="1589058"/>
          </a:xfrm>
          <a:prstGeom prst="rect">
            <a:avLst/>
          </a:prstGeom>
          <a:noFill/>
        </p:spPr>
      </p:pic>
      <p:pic>
        <p:nvPicPr>
          <p:cNvPr id="18" name="Рисунок 17" descr="Самая красивая утка — мандаринка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500694" y="4929198"/>
            <a:ext cx="2786082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Содержимое 5" descr="http://www.zapoved.ru/UserFiles/image001(740).jpg"/>
          <p:cNvPicPr>
            <a:picLocks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000364" y="4847429"/>
            <a:ext cx="2143144" cy="2010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1357299"/>
            <a:ext cx="7772400" cy="235745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Люди! Берегите эти земли, эти воды,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Даже малую былиночку любя.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Берегите всех зверей внутри природы,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Убивайте лишь зверей внутри себя!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Сахалинская кабарга</a:t>
            </a: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6248" y="1142984"/>
            <a:ext cx="4538666" cy="4525963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 У самца изо рта торчат вниз тонкие и острые клыки, на брюшке имеется мешочек с очень ценной жидкостью – мускусом, который используется в парфюмерии. Кабарга – самый маленький представитель оленей. </a:t>
            </a:r>
          </a:p>
          <a:p>
            <a:pPr algn="ctr"/>
            <a:r>
              <a:rPr lang="ru-RU" sz="1800" b="1" dirty="0" smtClean="0"/>
              <a:t>Подвид внесён в Красные книги СССР, России, Дальнего Востока и Сахалинской области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Кабарга — довольно молчаливое, скрытное животное. Чем-либо встревоженная, она негромко шипит. При нападении схватившего ее хищника громко, жалобно кричит.</a:t>
            </a:r>
          </a:p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Испуганная, например, появлением человека, не бросается убегать как косуля — сломя голову, а осторожно, тихонько уйдет за какое-нибудь укрытие и уже оттуда, так и не замеченная, убежит.</a:t>
            </a:r>
          </a:p>
          <a:p>
            <a:pPr algn="ctr"/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dirty="0"/>
          </a:p>
        </p:txBody>
      </p:sp>
      <p:pic>
        <p:nvPicPr>
          <p:cNvPr id="7" name="Рисунок 6" descr="http://www.zapoved.ru/UserFiles/image001(738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85860"/>
            <a:ext cx="335758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User\Desktop\pengo-a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357562"/>
            <a:ext cx="4080000" cy="30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ирода. Темы для Samsung SGH-i7110. Каталог тем для SGH-i7110. Страница 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686568" cy="116205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Орлан - белохвост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://www.zapoved.ru/UserFiles/image001(577)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14348" y="1500174"/>
            <a:ext cx="3048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214810" y="1714488"/>
            <a:ext cx="3008313" cy="304801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Одна из самых крупных хищных птиц нашей фауны с размахом крыльев до 2,5 метра.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images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429124" y="3714752"/>
            <a:ext cx="1790700" cy="255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рирода. Темы для Samsung SGH-i7110. Каталог тем для SGH-i7110. Страница 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29576" cy="116205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Кречет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kreche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29124" y="3714752"/>
            <a:ext cx="2602639" cy="2772000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214810" y="1500175"/>
            <a:ext cx="3008313" cy="242889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Самый крупный из соколов. Нападает кречет на добычу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по-соколиному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подлетая к ней сверху и, складывая крылья, хватает лапами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a33_7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928802"/>
            <a:ext cx="2295525" cy="244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Хохлатый старик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Старики самые необычные среди морских птиц. Родители вообще не кормят своих птенцов на суше. Их птенцы «слетают» в море в возрасте 1-2 дней. Зачастую оба родителя идут вместе с птенцами до моря постоянно перекликаясь между собой, поскольку «слет» происходит ночью. 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hohlat-sta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357298"/>
            <a:ext cx="2647950" cy="2857500"/>
          </a:xfrm>
          <a:prstGeom prst="rect">
            <a:avLst/>
          </a:prstGeom>
          <a:noFill/>
        </p:spPr>
      </p:pic>
      <p:pic>
        <p:nvPicPr>
          <p:cNvPr id="5123" name="Picture 3" descr="C:\Users\User\Desktop\20_01_2015_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71942"/>
            <a:ext cx="4038600" cy="2581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Природа. Темы для Samsung SGH-i7110. Каталог тем для SGH-i7110. Страница 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686700" cy="116205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Дальневосточный аист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User\Desktop\dva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57158" y="1428736"/>
            <a:ext cx="3168000" cy="2109887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857621" y="1428737"/>
            <a:ext cx="3929090" cy="271464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Находящийся под угрозой исчезновения вид. Избирает только увлажненные места (болота, берега озер, рисовые поля и т.д.) . Питается преимущественно животным кормом - мелкой рыбой, лягушками.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265px-Kounotori_06f4471sv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689350"/>
            <a:ext cx="2378075" cy="316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Серый кит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285860"/>
            <a:ext cx="4038600" cy="4525963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Серый кит занесен в Красную книгу Российской Федерации. Эти морские животные – рекордсмены по дальности передвижений: за год кит проплывает в среднем 16 тысяч километров. При этом кит довольно тихоходен, его обычная скорость – 7-10 километров в час. По данным зоологов, максимальная зарегистрированная продолжительность жизни серого кита составила 67 лет. Во время выкармливания детёныша самки очень агрессивны и  часто, чуя опасность, нападают первыми. Бывает, что самки нападают на лодки рыбаков, считая их опасными  для своих детёнышей.</a:t>
            </a:r>
          </a:p>
          <a:p>
            <a:pPr algn="ctr">
              <a:buNone/>
            </a:pPr>
            <a:endParaRPr lang="ru-RU" sz="7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User\Desktop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71546"/>
            <a:ext cx="4119550" cy="3500431"/>
          </a:xfrm>
          <a:prstGeom prst="rect">
            <a:avLst/>
          </a:prstGeom>
          <a:noFill/>
        </p:spPr>
      </p:pic>
      <p:pic>
        <p:nvPicPr>
          <p:cNvPr id="7170" name="Picture 2" descr="C:\Users\User\Desktop\gray-whale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76750"/>
            <a:ext cx="47625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Сивуч(северный морской лев)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Трехметровый тихоокеанский ушастый тюлень, ареал обитания — Курильские и Командорские острова, Камчатка и Аляска. Длина тела взрослого самца сивуча может достигать трех метров, а вес — одной тонны!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://www.zapoved.ru/UserFiles/image001(762)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14422"/>
            <a:ext cx="3048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1399365048_redkie-zhivotnye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786190"/>
            <a:ext cx="4857752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артинка: небо, трава, цветы, листья, яркое, природа / 17724 / globalwall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Росомаха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86116" y="1214422"/>
            <a:ext cx="5400684" cy="54292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Самое хитрое, самое осторожное и коварное животное Сахалина. Даже охотники не любят это животное за его хитрость, за то, что оно способно извлечь приманку из капкана, поставленного охотником на другого зверя. Если же в капкан попалась лиса или куница, то это животное приходит к капкану раньше охотника и поедает добычу. Само животное в капкан почти никогда не попадает. Выследить этого зверя очень трудно. На охоте этот зверь беспощаден и изобретателен. 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Очень вынослива, способна часами преследовать жертву и загонять до полного изнеможения даже таких прекрасных бегунов, как олень, коза, лось. Она подолгу поджидает добычу, или идёт по следам рыси и подбирает недоеденные ею остатки добычи. Охота на этого зверя запрещена.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Занесена в Красную книгу Сахалинской области.</a:t>
            </a:r>
          </a:p>
          <a:p>
            <a:pPr algn="ctr"/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Desktop\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3564000" cy="2377389"/>
          </a:xfrm>
          <a:prstGeom prst="rect">
            <a:avLst/>
          </a:prstGeom>
          <a:noFill/>
        </p:spPr>
      </p:pic>
      <p:pic>
        <p:nvPicPr>
          <p:cNvPr id="8195" name="Picture 3" descr="C:\Users\User\Desktop\1370595410_1463422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57628"/>
            <a:ext cx="3348000" cy="251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971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По страницам «Красной книги Сахалинской области»</vt:lpstr>
      <vt:lpstr>Сахалинская кабарга</vt:lpstr>
      <vt:lpstr>Орлан - белохвост</vt:lpstr>
      <vt:lpstr>Кречет </vt:lpstr>
      <vt:lpstr>Хохлатый старик</vt:lpstr>
      <vt:lpstr>Дальневосточный аист</vt:lpstr>
      <vt:lpstr>Серый кит</vt:lpstr>
      <vt:lpstr>Сивуч(северный морской лев)</vt:lpstr>
      <vt:lpstr>Росомаха </vt:lpstr>
      <vt:lpstr>Пискулька </vt:lpstr>
      <vt:lpstr>Колонок </vt:lpstr>
      <vt:lpstr>Калан </vt:lpstr>
      <vt:lpstr>Альбатрос </vt:lpstr>
      <vt:lpstr>Утка-мандаринка</vt:lpstr>
      <vt:lpstr>Сахалинский таймень</vt:lpstr>
      <vt:lpstr>Слайд 16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страницам красной книги</dc:title>
  <dc:creator>User</dc:creator>
  <cp:lastModifiedBy>Elena</cp:lastModifiedBy>
  <cp:revision>47</cp:revision>
  <dcterms:created xsi:type="dcterms:W3CDTF">2015-01-22T09:35:46Z</dcterms:created>
  <dcterms:modified xsi:type="dcterms:W3CDTF">2022-01-09T08:46:26Z</dcterms:modified>
</cp:coreProperties>
</file>