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../&#1054;&#1090;&#1074;&#1077;&#1090;&#1099;/&#1054;&#1058;&#1074;&#1077;&#1090;&#1099;%20&#1043;&#1086;&#1088;&#1086;&#1076;&#1072;%20100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68435" y="16737"/>
            <a:ext cx="6400800" cy="1473200"/>
          </a:xfrm>
        </p:spPr>
        <p:txBody>
          <a:bodyPr>
            <a:noAutofit/>
          </a:bodyPr>
          <a:lstStyle/>
          <a:p>
            <a:r>
              <a:rPr lang="ru-RU" sz="4800" dirty="0" smtClean="0"/>
              <a:t>Скольким городам СССР присвоено звание города-героя?</a:t>
            </a:r>
          </a:p>
          <a:p>
            <a:endParaRPr lang="ru-RU" sz="4800" dirty="0"/>
          </a:p>
          <a:p>
            <a:endParaRPr lang="ru-RU" sz="4800" dirty="0" smtClean="0"/>
          </a:p>
          <a:p>
            <a:endParaRPr lang="ru-RU" sz="4800" dirty="0"/>
          </a:p>
          <a:p>
            <a:endParaRPr lang="ru-RU" sz="4800" dirty="0" smtClean="0"/>
          </a:p>
          <a:p>
            <a:pPr algn="r"/>
            <a:r>
              <a:rPr lang="ru-RU" sz="1800" dirty="0" smtClean="0">
                <a:hlinkClick r:id="rId2" action="ppaction://hlinkpres?slideindex=1&amp;slidetitle="/>
              </a:rPr>
              <a:t>Ответ</a:t>
            </a:r>
            <a:endParaRPr lang="ru-RU" sz="1800" dirty="0"/>
          </a:p>
          <a:p>
            <a:pPr algn="r"/>
            <a:endParaRPr lang="ru-RU" sz="1800" dirty="0" smtClean="0"/>
          </a:p>
          <a:p>
            <a:pPr algn="r"/>
            <a:endParaRPr lang="ru-RU" sz="1800" dirty="0"/>
          </a:p>
          <a:p>
            <a:pPr algn="r"/>
            <a:endParaRPr lang="ru-RU" sz="1800" dirty="0" smtClean="0"/>
          </a:p>
          <a:p>
            <a:pPr algn="r"/>
            <a:endParaRPr lang="ru-RU" sz="1800" dirty="0"/>
          </a:p>
          <a:p>
            <a:pPr algn="r"/>
            <a:endParaRPr lang="ru-RU" sz="1800" dirty="0" smtClean="0"/>
          </a:p>
          <a:p>
            <a:pPr algn="r"/>
            <a:endParaRPr lang="ru-RU" sz="1800" dirty="0"/>
          </a:p>
          <a:p>
            <a:pPr algn="r"/>
            <a:endParaRPr lang="ru-RU" sz="1800" dirty="0"/>
          </a:p>
        </p:txBody>
      </p:sp>
      <p:pic>
        <p:nvPicPr>
          <p:cNvPr id="1026" name="Picture 2" descr="D:\загруженно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834" y="2276872"/>
            <a:ext cx="578635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8149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</TotalTime>
  <Words>8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Scool</dc:creator>
  <cp:lastModifiedBy>Scool</cp:lastModifiedBy>
  <cp:revision>4</cp:revision>
  <dcterms:created xsi:type="dcterms:W3CDTF">2020-02-25T06:19:27Z</dcterms:created>
  <dcterms:modified xsi:type="dcterms:W3CDTF">2020-02-26T05:14:45Z</dcterms:modified>
</cp:coreProperties>
</file>