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64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923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DB3B5-B7F7-40C7-B15B-FE3D68E0DCC1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A232D-88DC-46D7-9030-0907F9CE8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A232D-88DC-46D7-9030-0907F9CE880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C73F44-8C8B-43C1-86D3-BD6B925A7EDA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45FADA-A149-4201-87D5-DE39E36971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человек двигается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Сустав</a:t>
            </a:r>
            <a:r>
              <a:rPr lang="ru-RU" dirty="0" smtClean="0"/>
              <a:t> – это подвижное соединение костей.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9844" y="1571612"/>
            <a:ext cx="8636057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Мышцы позволяют выполнять движения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3338" y="1549926"/>
            <a:ext cx="6180811" cy="452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«Сокращается – расслабляется»  </a:t>
            </a:r>
          </a:p>
          <a:p>
            <a:r>
              <a:rPr lang="ru-RU" dirty="0" smtClean="0"/>
              <a:t>                                                 </a:t>
            </a:r>
            <a:r>
              <a:rPr lang="ru-RU" sz="2000" dirty="0" smtClean="0"/>
              <a:t>Если мышца – сгибатель сокращается, </a:t>
            </a:r>
          </a:p>
          <a:p>
            <a:r>
              <a:rPr lang="ru-RU" sz="2000" dirty="0" smtClean="0"/>
              <a:t>то мышца     -   разгибатель _______________, если мышца – сгибатель ________________, то мышца – разгибатель сокращается.</a:t>
            </a:r>
          </a:p>
          <a:p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1964521"/>
            <a:ext cx="4429156" cy="332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43744" y="1908175"/>
            <a:ext cx="762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Рубрика «Оказывается»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Ученым, изучавшим строение тела человека, сокращение мышц напоминало беганье мышки под кожей. Они насчитали в теле человека более шестисот мышц.</a:t>
            </a:r>
          </a:p>
          <a:p>
            <a:r>
              <a:rPr lang="ru-RU" dirty="0" smtClean="0"/>
              <a:t>Интересно, что когда ты смеёшься, работает 17 мышц,</a:t>
            </a:r>
          </a:p>
          <a:p>
            <a:r>
              <a:rPr lang="ru-RU" dirty="0" smtClean="0"/>
              <a:t> когда злишься, хмуришь брови – целых 42 мышцы. </a:t>
            </a:r>
            <a:r>
              <a:rPr lang="ru-RU" smtClean="0"/>
              <a:t>Так</a:t>
            </a:r>
            <a:r>
              <a:rPr lang="ru-RU" dirty="0" smtClean="0"/>
              <a:t>, что улыбаться проще, чем грустить.</a:t>
            </a:r>
          </a:p>
          <a:p>
            <a:r>
              <a:rPr lang="ru-RU" dirty="0" smtClean="0"/>
              <a:t> Маленькие мышцы вокруг глаз «самые занятые». Они сокращаются и расслабляются, примерно сто тысяч раз в день.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Восстановите текст.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Обе ноги должны твёрдо стоять на ……….</a:t>
            </a:r>
          </a:p>
          <a:p>
            <a:pPr lvl="0"/>
            <a:r>
              <a:rPr lang="ru-RU" dirty="0" smtClean="0"/>
              <a:t>Спину необходимо держать ………., не ………….. грудью о край стола. Между грудью и партой необходимо держать расстояние  в ………..</a:t>
            </a:r>
          </a:p>
          <a:p>
            <a:pPr lvl="0"/>
            <a:r>
              <a:rPr lang="ru-RU" dirty="0" smtClean="0"/>
              <a:t>Плечи должны быть на одном ……..</a:t>
            </a:r>
          </a:p>
          <a:p>
            <a:r>
              <a:rPr lang="ru-RU" dirty="0" smtClean="0"/>
              <a:t>Осанка формируется с ………</a:t>
            </a:r>
          </a:p>
          <a:p>
            <a:r>
              <a:rPr lang="ru-RU" dirty="0" smtClean="0"/>
              <a:t>Правильная осанка – залог ……………..!</a:t>
            </a:r>
          </a:p>
          <a:p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2625" y="1510189"/>
            <a:ext cx="3276600" cy="440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u="sng" dirty="0" smtClean="0"/>
              <a:t>Костная система</a:t>
            </a:r>
          </a:p>
          <a:p>
            <a:r>
              <a:rPr lang="ru-RU" dirty="0" smtClean="0"/>
              <a:t>Даёт опору телу человека </a:t>
            </a:r>
          </a:p>
          <a:p>
            <a:r>
              <a:rPr lang="ru-RU" dirty="0" smtClean="0"/>
              <a:t>Защищает уязвимые и мягкие органы нашего тела.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u="sng" dirty="0" smtClean="0"/>
              <a:t>Мышечная система</a:t>
            </a:r>
          </a:p>
          <a:p>
            <a:r>
              <a:rPr lang="ru-RU" dirty="0" smtClean="0"/>
              <a:t>Даёт возможность двигаться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err="1" smtClean="0"/>
              <a:t>Опорно</a:t>
            </a:r>
            <a:r>
              <a:rPr lang="ru-RU" u="sng" dirty="0" smtClean="0"/>
              <a:t>- двигательный аппарат</a:t>
            </a:r>
            <a:endParaRPr lang="ru-RU" u="sng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928794" y="1357298"/>
            <a:ext cx="484632" cy="97840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572264" y="1357298"/>
            <a:ext cx="484632" cy="97840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Мартышева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Лилия Павловна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«Гимназия № 22»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 Барнаул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89059825925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227252" cy="467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«Да – нет»</a:t>
            </a:r>
          </a:p>
          <a:p>
            <a:pPr lvl="0"/>
            <a:r>
              <a:rPr lang="ru-RU" dirty="0" smtClean="0"/>
              <a:t>Группы связанных друг с другом органов, согласованно выполняющих общую задачу в организме, образуют систему органов. Да - Нет</a:t>
            </a:r>
          </a:p>
          <a:p>
            <a:pPr lvl="0"/>
            <a:r>
              <a:rPr lang="ru-RU" dirty="0" smtClean="0"/>
              <a:t>Костная и мышечная система дают опору телу человека и помогают двигаться. Да - Нет</a:t>
            </a:r>
          </a:p>
          <a:p>
            <a:pPr lvl="0"/>
            <a:r>
              <a:rPr lang="ru-RU" dirty="0" smtClean="0"/>
              <a:t>Пищеварительная система управляет деятельностью всех органов. Да - Нет</a:t>
            </a:r>
          </a:p>
          <a:p>
            <a:pPr lvl="0"/>
            <a:r>
              <a:rPr lang="ru-RU" dirty="0" smtClean="0"/>
              <a:t>Замена погибших клеток в организме происходит постоянно, пока человек живёт. Да - Нет</a:t>
            </a:r>
          </a:p>
          <a:p>
            <a:pPr lvl="0"/>
            <a:r>
              <a:rPr lang="ru-RU" dirty="0" smtClean="0"/>
              <a:t> Кожа – наш орган обоняния. Да - Нет</a:t>
            </a:r>
          </a:p>
          <a:p>
            <a:pPr lvl="0"/>
            <a:r>
              <a:rPr lang="ru-RU" dirty="0" smtClean="0"/>
              <a:t>Кожа состоит из трёх слоёв. Да – Нет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«Да – нет»</a:t>
            </a:r>
          </a:p>
          <a:p>
            <a:pPr lvl="0"/>
            <a:r>
              <a:rPr lang="ru-RU" dirty="0" smtClean="0"/>
              <a:t>Группы связанных друг с другом органов, согласованно выполняющих общую задачу в организме, образуют систему органов.  Да </a:t>
            </a:r>
          </a:p>
          <a:p>
            <a:pPr lvl="0"/>
            <a:r>
              <a:rPr lang="ru-RU" dirty="0" smtClean="0"/>
              <a:t>Костная и мышечная система дают опору телу человека и помогают двигаться.  Да</a:t>
            </a:r>
          </a:p>
          <a:p>
            <a:pPr lvl="0"/>
            <a:r>
              <a:rPr lang="ru-RU" dirty="0" smtClean="0"/>
              <a:t>Пищеварительная система управляет деятельностью всех органов.  Нет</a:t>
            </a:r>
          </a:p>
          <a:p>
            <a:pPr lvl="0"/>
            <a:r>
              <a:rPr lang="ru-RU" dirty="0" smtClean="0"/>
              <a:t>Замена погибших клеток в организме происходит постоянно, пока человек живёт.  Да</a:t>
            </a:r>
          </a:p>
          <a:p>
            <a:pPr lvl="0"/>
            <a:r>
              <a:rPr lang="ru-RU" dirty="0" smtClean="0"/>
              <a:t> Кожа – наш орган обоняния.  Нет</a:t>
            </a:r>
          </a:p>
          <a:p>
            <a:pPr lvl="0"/>
            <a:r>
              <a:rPr lang="ru-RU" dirty="0" smtClean="0"/>
              <a:t>Кожа состоит из трёх слоёв.  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«Жизнь требует движения»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Аристотель -</a:t>
            </a:r>
          </a:p>
          <a:p>
            <a:pPr>
              <a:buNone/>
            </a:pPr>
            <a:r>
              <a:rPr lang="ru-RU" dirty="0" smtClean="0"/>
              <a:t>древнегреческий философ,</a:t>
            </a:r>
          </a:p>
          <a:p>
            <a:pPr>
              <a:buNone/>
            </a:pPr>
            <a:r>
              <a:rPr lang="ru-RU" dirty="0" smtClean="0"/>
              <a:t> мыслитель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127749" y="2000239"/>
            <a:ext cx="2459095" cy="3889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428736"/>
            <a:ext cx="311150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человек двигается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Узнать, как происходит движение человека</a:t>
            </a:r>
          </a:p>
          <a:p>
            <a:pPr>
              <a:buNone/>
            </a:pPr>
            <a:r>
              <a:rPr lang="ru-RU" dirty="0" smtClean="0"/>
              <a:t>                                        Задачи</a:t>
            </a:r>
          </a:p>
          <a:p>
            <a:r>
              <a:rPr lang="ru-RU" dirty="0" smtClean="0"/>
              <a:t>1. Узнать, как называются части скелета и их назначение.</a:t>
            </a:r>
          </a:p>
          <a:p>
            <a:r>
              <a:rPr lang="ru-RU" dirty="0" smtClean="0"/>
              <a:t>2. Узнать из чего состоят кости, как они устроены.</a:t>
            </a:r>
          </a:p>
          <a:p>
            <a:r>
              <a:rPr lang="ru-RU" dirty="0" smtClean="0"/>
              <a:t>3. Понять, что такое сустав.</a:t>
            </a:r>
          </a:p>
          <a:p>
            <a:r>
              <a:rPr lang="ru-RU" dirty="0" smtClean="0"/>
              <a:t>4. Выяснить какую работу выполняют мышцы.</a:t>
            </a:r>
          </a:p>
          <a:p>
            <a:r>
              <a:rPr lang="ru-RU" dirty="0" smtClean="0"/>
              <a:t>5. Уточнить, для чего нужна правильная осанка.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3613" y="1527175"/>
            <a:ext cx="63802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21632" y="1371600"/>
            <a:ext cx="2398586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Кости таза –</a:t>
            </a:r>
          </a:p>
          <a:p>
            <a:r>
              <a:rPr lang="ru-RU" dirty="0" smtClean="0"/>
              <a:t>Плечевая кость, кисть –</a:t>
            </a:r>
          </a:p>
          <a:p>
            <a:r>
              <a:rPr lang="ru-RU" dirty="0" smtClean="0"/>
              <a:t>Череп –</a:t>
            </a:r>
          </a:p>
          <a:p>
            <a:r>
              <a:rPr lang="ru-RU" dirty="0" smtClean="0"/>
              <a:t>Бедро, голень, стопа –</a:t>
            </a:r>
          </a:p>
          <a:p>
            <a:r>
              <a:rPr lang="ru-RU" dirty="0" smtClean="0"/>
              <a:t>Позвоночник –</a:t>
            </a:r>
          </a:p>
          <a:p>
            <a:r>
              <a:rPr lang="ru-RU" dirty="0" smtClean="0"/>
              <a:t>Грудная клетка -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«Почини цепочку»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Костная ткань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Живые клетки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Кровь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Питательные вещества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Кислород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Крепкие и лёгкие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Костный мозг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Красные кровяные клетки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Белые кровяные клетки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Кости «делают» кровь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</TotalTime>
  <Words>433</Words>
  <Application>Microsoft Office PowerPoint</Application>
  <PresentationFormat>Экран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Как человек двигается </vt:lpstr>
      <vt:lpstr>Слайд 2</vt:lpstr>
      <vt:lpstr>Слайд 3</vt:lpstr>
      <vt:lpstr>Слайд 4</vt:lpstr>
      <vt:lpstr>«Жизнь требует движения»,</vt:lpstr>
      <vt:lpstr>Как человек двигается</vt:lpstr>
      <vt:lpstr>Слайд 7</vt:lpstr>
      <vt:lpstr>     </vt:lpstr>
      <vt:lpstr>«Почини цепочку»</vt:lpstr>
      <vt:lpstr>Сустав – это подвижное соединение костей.</vt:lpstr>
      <vt:lpstr>  Мышцы позволяют выполнять движения </vt:lpstr>
      <vt:lpstr>Слайд 12</vt:lpstr>
      <vt:lpstr>Слайд 13</vt:lpstr>
      <vt:lpstr>Рубрика «Оказывается»</vt:lpstr>
      <vt:lpstr>Слайд 15</vt:lpstr>
      <vt:lpstr>Опорно- двигательный аппарат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человек двигается </dc:title>
  <dc:creator>Админ</dc:creator>
  <cp:lastModifiedBy>Админ</cp:lastModifiedBy>
  <cp:revision>26</cp:revision>
  <dcterms:created xsi:type="dcterms:W3CDTF">2020-02-01T15:44:43Z</dcterms:created>
  <dcterms:modified xsi:type="dcterms:W3CDTF">2024-03-12T14:53:23Z</dcterms:modified>
</cp:coreProperties>
</file>