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0" r:id="rId6"/>
    <p:sldId id="261" r:id="rId7"/>
    <p:sldId id="262" r:id="rId8"/>
    <p:sldId id="269" r:id="rId9"/>
    <p:sldId id="270" r:id="rId10"/>
    <p:sldId id="271" r:id="rId11"/>
    <p:sldId id="27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0000"/>
    <a:srgbClr val="DDD6EA"/>
    <a:srgbClr val="FF6600"/>
    <a:srgbClr val="FF0048"/>
    <a:srgbClr val="FAFA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34000">
                <a:schemeClr val="accent4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9;&#1077;&#1088;&#1075;&#1077;&#1081;\Downloads\&#1053;&#1077;&#1080;&#1079;&#1074;&#1077;&#1089;&#1090;&#1077;&#1085;%20-%20Au%20caf&#233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9;&#1077;&#1088;&#1075;&#1077;&#1081;\Downloads\Dialogue%20-%20Les%20achats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34000">
                <a:schemeClr val="accent4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624" y="359561"/>
            <a:ext cx="4316506" cy="2249167"/>
          </a:xfrm>
          <a:noFill/>
        </p:spPr>
        <p:txBody>
          <a:bodyPr>
            <a:noAutofit/>
          </a:bodyPr>
          <a:lstStyle/>
          <a:p>
            <a:r>
              <a:rPr lang="en-US" sz="60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Au caf</a:t>
            </a:r>
            <a:r>
              <a:rPr lang="en-US" sz="60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é</a:t>
            </a:r>
            <a:r>
              <a:rPr lang="en-US" sz="60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 </a:t>
            </a:r>
            <a:br>
              <a:rPr lang="en-US" sz="60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</a:br>
            <a:endParaRPr lang="ru-RU" sz="60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Screenshot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161" y="717091"/>
            <a:ext cx="7285704" cy="4909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ергей\Desktop\Screenshot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761" y="614363"/>
            <a:ext cx="7189839" cy="49605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C:\Users\сергей\Desktop\Screenshot_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8645" y="191729"/>
            <a:ext cx="7123471" cy="49554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art partitif\au caf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794" y="501445"/>
            <a:ext cx="7315200" cy="5921478"/>
          </a:xfrm>
          <a:prstGeom prst="rect">
            <a:avLst/>
          </a:prstGeom>
          <a:noFill/>
        </p:spPr>
      </p:pic>
      <p:pic>
        <p:nvPicPr>
          <p:cNvPr id="29" name="Неизвестен - Au café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61903" y="9832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8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20000"/>
                  <a:lumOff val="80000"/>
                </a:schemeClr>
              </a:gs>
              <a:gs pos="6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сергей\Desktop\art partitif\au cafe перевод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3219" y="0"/>
            <a:ext cx="6776884" cy="5176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C:\Users\сергей\Desktop\art partitif\les acha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2440" y="104008"/>
            <a:ext cx="6345237" cy="5212786"/>
          </a:xfrm>
          <a:prstGeom prst="rect">
            <a:avLst/>
          </a:prstGeom>
          <a:noFill/>
        </p:spPr>
      </p:pic>
      <p:pic>
        <p:nvPicPr>
          <p:cNvPr id="5" name="Dialogue - Les achat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398775" y="48178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6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574"/>
            <a:ext cx="9147359" cy="89889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6146" name="Picture 2" descr="C:\Users\сергей\Desktop\art partitif\les aliments de ba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253" y="1147763"/>
            <a:ext cx="6843250" cy="47663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20000"/>
                  <a:lumOff val="80000"/>
                </a:schemeClr>
              </a:gs>
              <a:gs pos="6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7170" name="Picture 2" descr="C:\Users\сергей\Desktop\art partitif\mots mel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290" y="280220"/>
            <a:ext cx="7477433" cy="50439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4" name="Picture 2" descr="C:\Users\сергей\Desktop\art partitif\boisso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7859" y="331839"/>
            <a:ext cx="6518786" cy="45498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574"/>
            <a:ext cx="9147359" cy="89889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err="1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Mots</a:t>
            </a:r>
            <a:r>
              <a:rPr lang="en-US" sz="48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 </a:t>
            </a:r>
            <a:r>
              <a:rPr lang="en-US" sz="4800" b="1" dirty="0" err="1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m</a:t>
            </a:r>
            <a:r>
              <a:rPr lang="en-US" sz="4800" b="1" dirty="0" err="1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alibri"/>
                <a:cs typeface="Calibri"/>
              </a:rPr>
              <a:t>êlés</a:t>
            </a:r>
            <a:endParaRPr lang="ru-RU" sz="4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9218" name="Picture 2" descr="C:\Users\сергей\Desktop\art partitif\boissons mel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510" y="1290484"/>
            <a:ext cx="6880122" cy="43876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2" descr="C:\Users\сергей\Desktop\art partitif\article partiti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2415" y="235974"/>
            <a:ext cx="6288087" cy="4543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6</Words>
  <Application>Microsoft Office PowerPoint</Application>
  <PresentationFormat>Экран (4:3)</PresentationFormat>
  <Paragraphs>3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Au café  </vt:lpstr>
      <vt:lpstr>Слайд 2</vt:lpstr>
      <vt:lpstr>Слайд 3</vt:lpstr>
      <vt:lpstr>Слайд 4</vt:lpstr>
      <vt:lpstr>Slide title</vt:lpstr>
      <vt:lpstr>Слайд 6</vt:lpstr>
      <vt:lpstr>Слайд 7</vt:lpstr>
      <vt:lpstr>Mots mêlés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сергей</cp:lastModifiedBy>
  <cp:revision>49</cp:revision>
  <dcterms:created xsi:type="dcterms:W3CDTF">2014-11-21T11:00:06Z</dcterms:created>
  <dcterms:modified xsi:type="dcterms:W3CDTF">2021-09-26T14:20:26Z</dcterms:modified>
</cp:coreProperties>
</file>