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71" r:id="rId13"/>
    <p:sldId id="270" r:id="rId14"/>
    <p:sldId id="272" r:id="rId15"/>
    <p:sldId id="266" r:id="rId16"/>
    <p:sldId id="274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ok.ru/dk?cmd=PopLayerPhoto&amp;st.layer.cmd=PopLayerPhoto&amp;st.layer.plc=mediaTopic&amp;st.layer.photoId=943112099046&amp;st.layer.type=FRIEND&amp;st.cmd=friendStatuses&amp;st.friendId=577035904998&amp;st._aid=StatusLayer_openPhotoLayer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hyperlink" Target="https://ok.ru/dk?cmd=PopLayerPhoto&amp;st.layer.cmd=PopLayerPhoto&amp;st.layer.plc=mediaTopic&amp;st.layer.photoId=927894130334&amp;st.layer.type=GROUP&amp;st.cmd=altGroupForum&amp;st.groupId=52680602353822&amp;st._aid=GroupTopicLayer_openPhotoLayer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hyperlink" Target="https://ok.ru/dk?cmd=PopLayerPhoto&amp;st.layer.cmd=PopLayerPhoto&amp;st.layer.plc=mediaTopic&amp;st.layer.photoId=943668308198&amp;st.layer.type=FRIEND&amp;st.cmd=friendStatuses&amp;st.friendId=577035904998&amp;st._aid=StatusLayer_openPhotoLayer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hyperlink" Target="https://ok.ru/dk?cmd=PopLayerPhoto&amp;st.layer.cmd=PopLayerPhoto&amp;st.layer.plc=mediaTopic&amp;st.layer.photoId=944251427558&amp;st.layer.type=FRIEND&amp;st.cmd=friendStatuses&amp;st.friendId=577035904998&amp;st._aid=StatusLayer_openPhotoLayer" TargetMode="External"/><Relationship Id="rId9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декабря – ДЕНЬ  ГЕРОЕВ  ОТЕЧЕСТВА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орлова Елена\Desktop\csm_94cd518d38a72bf272f6a45a5c3951ef_822b3f5c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44187"/>
            <a:ext cx="9144000" cy="5613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357166"/>
            <a:ext cx="2400288" cy="271464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Война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Чечне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1448" t="16029" r="15207" b="17091"/>
          <a:stretch>
            <a:fillRect/>
          </a:stretch>
        </p:blipFill>
        <p:spPr bwMode="auto">
          <a:xfrm rot="5400000">
            <a:off x="-90249" y="314385"/>
            <a:ext cx="6624736" cy="622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Навечно в строю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Горлова Елена\AppData\Local\Microsoft\Windows\Temporary Internet Files\Content.Word\IMG_9133.jpg"/>
          <p:cNvPicPr/>
          <p:nvPr/>
        </p:nvPicPr>
        <p:blipFill>
          <a:blip r:embed="rId2" cstate="print"/>
          <a:srcRect l="15982" t="43645" r="10167"/>
          <a:stretch>
            <a:fillRect/>
          </a:stretch>
        </p:blipFill>
        <p:spPr bwMode="auto">
          <a:xfrm>
            <a:off x="142844" y="1285860"/>
            <a:ext cx="87868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Навечно в строю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Горлова Елена\AppData\Local\Microsoft\Windows\Temporary Internet Files\Content.Word\IMG_9134.jpg"/>
          <p:cNvPicPr/>
          <p:nvPr/>
        </p:nvPicPr>
        <p:blipFill>
          <a:blip r:embed="rId2" cstate="print"/>
          <a:srcRect l="22304" t="35222" r="11030" b="13783"/>
          <a:stretch>
            <a:fillRect/>
          </a:stretch>
        </p:blipFill>
        <p:spPr bwMode="auto">
          <a:xfrm>
            <a:off x="357158" y="1357298"/>
            <a:ext cx="835824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Навечно в строю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Горлова Елена\AppData\Local\Microsoft\Windows\Temporary Internet Files\Content.Word\IMG_9136.jpg"/>
          <p:cNvPicPr/>
          <p:nvPr/>
        </p:nvPicPr>
        <p:blipFill>
          <a:blip r:embed="rId2" cstate="print"/>
          <a:srcRect l="16097" t="27106" r="7630" b="10699"/>
          <a:stretch>
            <a:fillRect/>
          </a:stretch>
        </p:blipFill>
        <p:spPr bwMode="auto">
          <a:xfrm>
            <a:off x="285720" y="1142984"/>
            <a:ext cx="857256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Навечно в строю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Горлова Елена\AppData\Local\Microsoft\Windows\Temporary Internet Files\Content.Word\IMG_9135.jpg"/>
          <p:cNvPicPr/>
          <p:nvPr/>
        </p:nvPicPr>
        <p:blipFill>
          <a:blip r:embed="rId2" cstate="print"/>
          <a:srcRect l="21723" t="29862" r="4889" b="7614"/>
          <a:stretch>
            <a:fillRect/>
          </a:stretch>
        </p:blipFill>
        <p:spPr bwMode="auto">
          <a:xfrm>
            <a:off x="428596" y="1214422"/>
            <a:ext cx="835824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2022 год. СВО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Горлова Елена\Desktop\map-3-1024x496.jpg"/>
          <p:cNvPicPr>
            <a:picLocks noChangeAspect="1" noChangeArrowheads="1"/>
          </p:cNvPicPr>
          <p:nvPr/>
        </p:nvPicPr>
        <p:blipFill>
          <a:blip r:embed="rId2"/>
          <a:srcRect t="8806"/>
          <a:stretch>
            <a:fillRect/>
          </a:stretch>
        </p:blipFill>
        <p:spPr bwMode="auto">
          <a:xfrm>
            <a:off x="214283" y="1529455"/>
            <a:ext cx="8682454" cy="51237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3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Навечно в строю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i.mycdn.me/i?r=AyH4iRPQ2q0otWIFepML2LxRcKTlTVZCZ-XoolZuhqsu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061582" cy="27159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79512" y="2910116"/>
            <a:ext cx="2061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Сайдгазыев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Игорь Василенко </a:t>
            </a:r>
          </a:p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55815" y="3609632"/>
            <a:ext cx="1964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Казак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Контрактник из Югры погиб на Украине при исполнении воинских обязанностей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5" t="21778" r="38075"/>
          <a:stretch/>
        </p:blipFill>
        <p:spPr bwMode="auto">
          <a:xfrm>
            <a:off x="159469" y="3627592"/>
            <a:ext cx="2973327" cy="3172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гибший в ходе спецоперации на Украине военный из Югры награжден посмертно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0" r="27320"/>
          <a:stretch/>
        </p:blipFill>
        <p:spPr bwMode="auto">
          <a:xfrm>
            <a:off x="2298031" y="911006"/>
            <a:ext cx="2365920" cy="2639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Еще один военнослужащий из Югры погиб в ходе спецоперации на Украине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5" r="17870"/>
          <a:stretch/>
        </p:blipFill>
        <p:spPr bwMode="auto">
          <a:xfrm>
            <a:off x="6213578" y="4290204"/>
            <a:ext cx="2736304" cy="248643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6876256" y="3309636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Костюченков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Шамко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В ходе спецоперации на Украине погиб военный из Югры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0" r="26375"/>
          <a:stretch/>
        </p:blipFill>
        <p:spPr bwMode="auto">
          <a:xfrm>
            <a:off x="3551968" y="4290204"/>
            <a:ext cx="2242438" cy="2461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i.mycdn.me/i?r=AyH4iRPQ2q0otWIFepML2LxRDpov1NGwLzk-BRs4Olp5fA&amp;fn=h_768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3241"/>
            <a:ext cx="2088232" cy="3017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ugra-news.ru/upload/iblock/70e/aw5py6g4nkkzfa7lfx49nypexmxlkkgo/2mKcY2Hr4XOqCwoE0Y_U3j0S6V9otaPOigaI9yQ2OCdoAOm5_Ap1DplsXg1lxCM8LmartdVmFGGg6SWXJ_1D3R_K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53" r="35235" b="21651"/>
          <a:stretch/>
        </p:blipFill>
        <p:spPr bwMode="auto">
          <a:xfrm>
            <a:off x="4720888" y="911006"/>
            <a:ext cx="2061814" cy="263904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5394780" y="3598215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Данил Ким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Навечно в строю</a:t>
            </a:r>
            <a:endParaRPr lang="ru-RU" dirty="0"/>
          </a:p>
        </p:txBody>
      </p:sp>
      <p:pic>
        <p:nvPicPr>
          <p:cNvPr id="3" name="Рисунок 2" descr="https://i.mycdn.me/i?r=AyH4iRPQ2q0otWIFepML2LxRs5zRAowZvjrIyZb01NM8yg&amp;fn=w_612">
            <a:hlinkClick r:id="rId2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4" r="24059"/>
          <a:stretch/>
        </p:blipFill>
        <p:spPr bwMode="auto">
          <a:xfrm>
            <a:off x="82340" y="4244626"/>
            <a:ext cx="2448272" cy="25023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51520" y="3108756"/>
            <a:ext cx="1934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Жарков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Игорь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Бойчук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i.mycdn.me/i?r=AyH4iRPQ2q0otWIFepML2LxRqm8-SUgz2uVdt8j36TXbjw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8640"/>
            <a:ext cx="2217038" cy="29726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231025" y="3161258"/>
            <a:ext cx="1614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Байков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ugra-news.ru/upload/iblock/5a5/sj6bnqj4hfi6faaii5mtqejzydbak2lu/4A4E5504_6545_486E_9665_2D14DECC9984.jpe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11859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ugra-news.ru/upload/iblock/525/lbkz0otlprqai4bjsub8amc5s22dsmfx/234235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2" r="24872"/>
          <a:stretch/>
        </p:blipFill>
        <p:spPr bwMode="auto">
          <a:xfrm>
            <a:off x="2524172" y="980728"/>
            <a:ext cx="2001645" cy="267034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832062" y="3680544"/>
            <a:ext cx="1623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Савельев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Тулаев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s://ugra-news.ru/upload/iblock/e53/6lv3lcdw8pn17vuuey3y6rdn2oyvhatz/LBSi4SK0fzU_U_U2Jb_bGcQ_iwO8ZOO16yl_ij5W2gcGGe7s9jJDR5zkE8cfhmt4S_axZl7ArpU5tw2Vk_Rc5hnV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6" r="23066"/>
          <a:stretch/>
        </p:blipFill>
        <p:spPr bwMode="auto">
          <a:xfrm>
            <a:off x="4648545" y="961973"/>
            <a:ext cx="2052863" cy="268910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4759043" y="3707480"/>
            <a:ext cx="1883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Костенко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https://ugra-news.ru/upload/iblock/737/w3qskz7s9qdwquz5z97h1zfxwa1qo9t5/IMG_20220916_WA0002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057" y="3702586"/>
            <a:ext cx="2247907" cy="299695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7002626" y="3429000"/>
            <a:ext cx="1844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Сергей Гончаров</a:t>
            </a:r>
            <a:endParaRPr lang="ru-RU" dirty="0"/>
          </a:p>
        </p:txBody>
      </p:sp>
      <p:pic>
        <p:nvPicPr>
          <p:cNvPr id="15" name="Рисунок 14" descr="https://ugra-news.ru/upload/iblock/6d0/kcmg5x9yeup9a2obmqi38k59rzd7ps4b/Tulaev-chb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8" r="7365"/>
          <a:stretch/>
        </p:blipFill>
        <p:spPr bwMode="auto">
          <a:xfrm>
            <a:off x="2591402" y="4287173"/>
            <a:ext cx="2194208" cy="244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ugra-news.ru/upload/iblock/33a/3nbuewb60epmz6bpqiv6uoxdshmds7ga/567467.jpg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4" r="28414"/>
          <a:stretch/>
        </p:blipFill>
        <p:spPr bwMode="auto">
          <a:xfrm>
            <a:off x="4860687" y="4271528"/>
            <a:ext cx="1782333" cy="246166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>
          <a:xfrm>
            <a:off x="4785610" y="3957543"/>
            <a:ext cx="1751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Игорь Кузнецов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декабря – ДЕНЬ  ГЕРОЕВ  ОТЕЧЕСТВА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орлова Елена\Desktop\csm_94cd518d38a72bf272f6a45a5c3951ef_822b3f5c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44187"/>
            <a:ext cx="9144000" cy="5613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декабря – памятная дата</a:t>
            </a:r>
            <a:endParaRPr lang="ru-RU" dirty="0"/>
          </a:p>
        </p:txBody>
      </p:sp>
      <p:pic>
        <p:nvPicPr>
          <p:cNvPr id="2050" name="Picture 2" descr="C:\Users\Горлова Елена\Desktop\23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35113"/>
            <a:ext cx="6643734" cy="5558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Орден Святого Георгия Победоносца учредила Екатерина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1769 году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Горлова Елена\Desktop\2688.jpg"/>
          <p:cNvPicPr>
            <a:picLocks noChangeAspect="1" noChangeArrowheads="1"/>
          </p:cNvPicPr>
          <p:nvPr/>
        </p:nvPicPr>
        <p:blipFill>
          <a:blip r:embed="rId2"/>
          <a:srcRect l="11868" r="8295"/>
          <a:stretch>
            <a:fillRect/>
          </a:stretch>
        </p:blipFill>
        <p:spPr bwMode="auto">
          <a:xfrm>
            <a:off x="285720" y="1571612"/>
            <a:ext cx="5286412" cy="5054418"/>
          </a:xfrm>
          <a:prstGeom prst="rect">
            <a:avLst/>
          </a:prstGeom>
          <a:noFill/>
        </p:spPr>
      </p:pic>
      <p:pic>
        <p:nvPicPr>
          <p:cNvPr id="3075" name="Picture 3" descr="C:\Users\Горлова Елена\Desktop\slide-4.jpg"/>
          <p:cNvPicPr>
            <a:picLocks noChangeAspect="1" noChangeArrowheads="1"/>
          </p:cNvPicPr>
          <p:nvPr/>
        </p:nvPicPr>
        <p:blipFill>
          <a:blip r:embed="rId3"/>
          <a:srcRect l="7493" t="18336" r="51693" b="5152"/>
          <a:stretch>
            <a:fillRect/>
          </a:stretch>
        </p:blipFill>
        <p:spPr bwMode="auto">
          <a:xfrm>
            <a:off x="5786446" y="1571612"/>
            <a:ext cx="3150848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8" y="571480"/>
            <a:ext cx="2543164" cy="50831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Медаль «Золотая Звезда» Героя Советского Союза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Горлова Елена\Desktop\8-2.jpg"/>
          <p:cNvPicPr>
            <a:picLocks noChangeAspect="1" noChangeArrowheads="1"/>
          </p:cNvPicPr>
          <p:nvPr/>
        </p:nvPicPr>
        <p:blipFill>
          <a:blip r:embed="rId2"/>
          <a:srcRect r="4341"/>
          <a:stretch>
            <a:fillRect/>
          </a:stretch>
        </p:blipFill>
        <p:spPr bwMode="auto">
          <a:xfrm>
            <a:off x="132156" y="224814"/>
            <a:ext cx="6297232" cy="6270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Песни «»</a:t>
            </a:r>
            <a:endParaRPr lang="ru-RU" dirty="0"/>
          </a:p>
        </p:txBody>
      </p:sp>
      <p:pic>
        <p:nvPicPr>
          <p:cNvPr id="5122" name="Picture 2" descr="C:\Users\Горлова Елена\Desktop\pionery-01.jpg"/>
          <p:cNvPicPr>
            <a:picLocks noChangeAspect="1" noChangeArrowheads="1"/>
          </p:cNvPicPr>
          <p:nvPr/>
        </p:nvPicPr>
        <p:blipFill>
          <a:blip r:embed="rId2"/>
          <a:srcRect b="47170"/>
          <a:stretch>
            <a:fillRect/>
          </a:stretch>
        </p:blipFill>
        <p:spPr bwMode="auto">
          <a:xfrm>
            <a:off x="285720" y="165752"/>
            <a:ext cx="8572560" cy="640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орлова Елена\Desktop\Шаркевич Иван Герасимович и его детский х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4253"/>
            <a:ext cx="9144000" cy="59037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43998" cy="11429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Выпускник 1943 года Иван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Шаркевич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 песни «Ребята из школы второй»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r="2551" b="7027"/>
          <a:stretch>
            <a:fillRect/>
          </a:stretch>
        </p:blipFill>
        <p:spPr bwMode="auto">
          <a:xfrm>
            <a:off x="158716" y="214290"/>
            <a:ext cx="888544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92867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Афганистан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Горлова Елена\Desktop\afgan3.jpg"/>
          <p:cNvPicPr>
            <a:picLocks noChangeAspect="1" noChangeArrowheads="1"/>
          </p:cNvPicPr>
          <p:nvPr/>
        </p:nvPicPr>
        <p:blipFill>
          <a:blip r:embed="rId2"/>
          <a:srcRect b="12963"/>
          <a:stretch>
            <a:fillRect/>
          </a:stretch>
        </p:blipFill>
        <p:spPr bwMode="auto">
          <a:xfrm>
            <a:off x="142844" y="1000108"/>
            <a:ext cx="8786874" cy="5735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Горлова Елена\Desktop\cf9461db-3c5c-4dc2-8489-a15724e5a08b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100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9 декабря – ДЕНЬ  ГЕРОЕВ  ОТЕЧЕСТВА</vt:lpstr>
      <vt:lpstr>9 декабря – памятная дата</vt:lpstr>
      <vt:lpstr>Орден Святого Георгия Победоносца учредила Екатерина II в 1769 году</vt:lpstr>
      <vt:lpstr>Медаль «Золотая Звезда» Героя Советского Союза</vt:lpstr>
      <vt:lpstr>Песни «»</vt:lpstr>
      <vt:lpstr>Выпускник 1943 года Иван Шаркевич,  автор песни «Ребята из школы второй» </vt:lpstr>
      <vt:lpstr>Презентация PowerPoint</vt:lpstr>
      <vt:lpstr>Афганистан</vt:lpstr>
      <vt:lpstr>Презентация PowerPoint</vt:lpstr>
      <vt:lpstr>Война  в  Чечне</vt:lpstr>
      <vt:lpstr>Навечно в строю</vt:lpstr>
      <vt:lpstr>Навечно в строю</vt:lpstr>
      <vt:lpstr>Навечно в строю</vt:lpstr>
      <vt:lpstr>Навечно в строю</vt:lpstr>
      <vt:lpstr>2022 год. СВО</vt:lpstr>
      <vt:lpstr>Навечно в строю</vt:lpstr>
      <vt:lpstr>Навечно в строю</vt:lpstr>
      <vt:lpstr>9 декабря – ДЕНЬ  ГЕРОЕВ  ОТЕЧЕСТВА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декабря – ДЕНЬ  ГЕРОЕВ  ОТЕЧЕСТВА</dc:title>
  <dc:creator>Башарина Елена</dc:creator>
  <cp:lastModifiedBy>User</cp:lastModifiedBy>
  <cp:revision>10</cp:revision>
  <dcterms:created xsi:type="dcterms:W3CDTF">2022-12-07T13:19:52Z</dcterms:created>
  <dcterms:modified xsi:type="dcterms:W3CDTF">2022-12-07T18:17:06Z</dcterms:modified>
</cp:coreProperties>
</file>