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500042"/>
            <a:ext cx="6700862" cy="51387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729746_html_62258d7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500166" y="928670"/>
            <a:ext cx="6072230" cy="442915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2015-11-10T19:29:43Z</dcterms:created>
  <dcterms:modified xsi:type="dcterms:W3CDTF">2015-11-10T19:59:56Z</dcterms:modified>
</cp:coreProperties>
</file>