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4" r:id="rId3"/>
    <p:sldId id="271" r:id="rId4"/>
    <p:sldId id="273" r:id="rId5"/>
    <p:sldId id="276" r:id="rId6"/>
    <p:sldId id="277" r:id="rId7"/>
    <p:sldId id="261" r:id="rId8"/>
    <p:sldId id="265" r:id="rId9"/>
    <p:sldId id="278" r:id="rId10"/>
    <p:sldId id="258" r:id="rId11"/>
    <p:sldId id="257" r:id="rId12"/>
    <p:sldId id="260" r:id="rId13"/>
    <p:sldId id="266" r:id="rId14"/>
    <p:sldId id="259" r:id="rId15"/>
    <p:sldId id="270" r:id="rId16"/>
    <p:sldId id="269" r:id="rId17"/>
    <p:sldId id="268" r:id="rId18"/>
    <p:sldId id="262" r:id="rId19"/>
    <p:sldId id="263" r:id="rId20"/>
    <p:sldId id="264" r:id="rId21"/>
    <p:sldId id="267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1D1F-BEB2-4DDE-9BAB-C1A809F76B1B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AB9566D-DF03-4BCE-8FBA-4A3BE54C4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1D1F-BEB2-4DDE-9BAB-C1A809F76B1B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566D-DF03-4BCE-8FBA-4A3BE54C4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1D1F-BEB2-4DDE-9BAB-C1A809F76B1B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566D-DF03-4BCE-8FBA-4A3BE54C4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1D1F-BEB2-4DDE-9BAB-C1A809F76B1B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AB9566D-DF03-4BCE-8FBA-4A3BE54C4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1D1F-BEB2-4DDE-9BAB-C1A809F76B1B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566D-DF03-4BCE-8FBA-4A3BE54C43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1D1F-BEB2-4DDE-9BAB-C1A809F76B1B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566D-DF03-4BCE-8FBA-4A3BE54C4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1D1F-BEB2-4DDE-9BAB-C1A809F76B1B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AB9566D-DF03-4BCE-8FBA-4A3BE54C43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1D1F-BEB2-4DDE-9BAB-C1A809F76B1B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566D-DF03-4BCE-8FBA-4A3BE54C4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1D1F-BEB2-4DDE-9BAB-C1A809F76B1B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566D-DF03-4BCE-8FBA-4A3BE54C4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1D1F-BEB2-4DDE-9BAB-C1A809F76B1B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566D-DF03-4BCE-8FBA-4A3BE54C4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1D1F-BEB2-4DDE-9BAB-C1A809F76B1B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566D-DF03-4BCE-8FBA-4A3BE54C43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0821D1F-BEB2-4DDE-9BAB-C1A809F76B1B}" type="datetimeFigureOut">
              <a:rPr lang="ru-RU" smtClean="0"/>
              <a:pPr/>
              <a:t>14.10.2020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AB9566D-DF03-4BCE-8FBA-4A3BE54C43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3500438"/>
            <a:ext cx="8458200" cy="1222375"/>
          </a:xfrm>
        </p:spPr>
        <p:txBody>
          <a:bodyPr>
            <a:normAutofit fontScale="90000"/>
          </a:bodyPr>
          <a:lstStyle/>
          <a:p>
            <a:pPr algn="r"/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 smtClean="0"/>
              <a:t>Детство</a:t>
            </a:r>
            <a:r>
              <a:rPr lang="ru-RU" sz="3300" dirty="0" smtClean="0"/>
              <a:t>, опаленное войной</a:t>
            </a:r>
            <a:br>
              <a:rPr lang="ru-RU" sz="3300" dirty="0" smtClean="0"/>
            </a:br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2200" dirty="0" smtClean="0"/>
              <a:t>АВТОР: ПЕДАГОГ-БИБЛИОТЕКАРЬ Щекатурова и.г., </a:t>
            </a:r>
            <a:r>
              <a:rPr lang="ru-RU" sz="2200" dirty="0" err="1" smtClean="0"/>
              <a:t>мкоу</a:t>
            </a:r>
            <a:r>
              <a:rPr lang="ru-RU" sz="2200" dirty="0" smtClean="0"/>
              <a:t> «нош № 3» г. </a:t>
            </a:r>
            <a:r>
              <a:rPr lang="ru-RU" sz="2200" dirty="0" err="1" smtClean="0"/>
              <a:t>коркино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28596" y="5143512"/>
            <a:ext cx="8458200" cy="914400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1026" name="Picture 2" descr="ÐÐ°ÑÑÐ¸Ð½ÐºÐ¸ Ð¿Ð¾ Ð·Ð°Ð¿ÑÐ¾ÑÑ Ð¿Ð°Ð¼ÑÑÐ½Ð¸ÐºÐ¸ Ð´ÐµÑÑÐ¼ Ð±Ð»Ð¾ÐºÐ°Ð´Ñ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214290"/>
            <a:ext cx="2325293" cy="3100390"/>
          </a:xfrm>
          <a:prstGeom prst="rect">
            <a:avLst/>
          </a:prstGeom>
          <a:noFill/>
        </p:spPr>
      </p:pic>
      <p:pic>
        <p:nvPicPr>
          <p:cNvPr id="1028" name="Picture 4" descr="ÐÐ°ÑÑÐ¸Ð½ÐºÐ¸ Ð¿Ð¾ Ð·Ð°Ð¿ÑÐ¾ÑÑ Ð¿Ð°Ð¼ÑÑÐ½Ð¸ÐºÐ¸ Ð´ÐµÑÑÐ¼ Ð±Ð»Ð¾ÐºÐ°Ð´Ñ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3119740" cy="2071702"/>
          </a:xfrm>
          <a:prstGeom prst="rect">
            <a:avLst/>
          </a:prstGeom>
          <a:noFill/>
        </p:spPr>
      </p:pic>
      <p:pic>
        <p:nvPicPr>
          <p:cNvPr id="103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214290"/>
            <a:ext cx="3071834" cy="20478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</a:rPr>
              <a:t>В городе Коркино 6 июня 1945 года создан </a:t>
            </a:r>
            <a:br>
              <a:rPr lang="ru-RU" sz="2800" b="1" dirty="0" smtClean="0">
                <a:solidFill>
                  <a:schemeClr val="accent2"/>
                </a:solidFill>
              </a:rPr>
            </a:br>
            <a:r>
              <a:rPr lang="ru-RU" sz="2800" b="1" dirty="0" smtClean="0">
                <a:solidFill>
                  <a:schemeClr val="accent2"/>
                </a:solidFill>
              </a:rPr>
              <a:t>детский дом № 2 для ленинградских детей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857364"/>
            <a:ext cx="800891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642910" y="5715016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В этом бараке (г. Коркино, ул. Отвальная, д. 15) в 1945-1948 годах находился детский дом № 2 для детей-сирот г. Ленинграда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2"/>
                </a:solidFill>
              </a:rPr>
              <a:t>В городе Коркино 6 июня 1945 года создан </a:t>
            </a:r>
            <a:br>
              <a:rPr lang="ru-RU" sz="2400" b="1" dirty="0" smtClean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>детский дом ленинградских детей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71538" y="1214422"/>
            <a:ext cx="6944649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ПЕРВЫЕ ПЕДАГОГИ ДЕТСКОГО ДОМА № 2</a:t>
            </a: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2673375" cy="390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00034" y="54292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Коноплева </a:t>
            </a:r>
            <a:r>
              <a:rPr lang="ru-RU" dirty="0" smtClean="0"/>
              <a:t>Серафима</a:t>
            </a:r>
          </a:p>
          <a:p>
            <a:r>
              <a:rPr lang="ru-RU" dirty="0" smtClean="0"/>
              <a:t>Ивановна</a:t>
            </a:r>
            <a:r>
              <a:rPr lang="ru-RU" dirty="0"/>
              <a:t>, директор детского </a:t>
            </a:r>
            <a:endParaRPr lang="ru-RU" dirty="0" smtClean="0"/>
          </a:p>
          <a:p>
            <a:r>
              <a:rPr lang="ru-RU" dirty="0" smtClean="0"/>
              <a:t>дома </a:t>
            </a:r>
            <a:r>
              <a:rPr lang="ru-RU" dirty="0"/>
              <a:t>№ 2 (1945-1947 </a:t>
            </a:r>
            <a:r>
              <a:rPr lang="ru-RU" dirty="0" err="1"/>
              <a:t>гг</a:t>
            </a:r>
            <a:r>
              <a:rPr lang="ru-RU" dirty="0" smtClean="0"/>
              <a:t>),</a:t>
            </a:r>
          </a:p>
          <a:p>
            <a:r>
              <a:rPr lang="ru-RU" dirty="0" smtClean="0"/>
              <a:t>завуч </a:t>
            </a:r>
            <a:r>
              <a:rPr lang="ru-RU" dirty="0"/>
              <a:t>(1947-1961 </a:t>
            </a:r>
            <a:r>
              <a:rPr lang="ru-RU" dirty="0" err="1"/>
              <a:t>гг</a:t>
            </a:r>
            <a:r>
              <a:rPr lang="ru-RU" dirty="0"/>
              <a:t>)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571612"/>
            <a:ext cx="518160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857620" y="578645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Первый коллектив работников Детского дома № 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  <a:latin typeface="Arial" charset="0"/>
              </a:rPr>
              <a:t>Детский дом ленинградских детей №2 по ул. Проспект Горняков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68313" y="1617663"/>
            <a:ext cx="8207375" cy="49799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15 июня 1945 года семья детского дома № 2 выехала  в д. Печенкино</a:t>
            </a:r>
            <a:endParaRPr lang="ru-RU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85860"/>
            <a:ext cx="7358114" cy="523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Дети помогали вести хозяйство в детском доме</a:t>
            </a:r>
            <a:endParaRPr lang="ru-RU" dirty="0"/>
          </a:p>
        </p:txBody>
      </p:sp>
      <p:pic>
        <p:nvPicPr>
          <p:cNvPr id="4" name="Рисунок 3" descr="C:\Users\admin335\Desktop\КОНКУРС2\КОНКУРС2\Детский дом ленинградских детей\фото\IMG_20181113_1837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428736"/>
            <a:ext cx="451166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335\Desktop\КОНКУРС2\КОНКУРС2\Детский дом ленинградских детей\фото\IMG_20181113_18373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286124"/>
            <a:ext cx="4214842" cy="3169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789448"/>
            <a:ext cx="5834064" cy="386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5" y="1285860"/>
            <a:ext cx="4643470" cy="309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571604" y="214290"/>
            <a:ext cx="65008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Дети помогали вести хозяйство в детском доме</a:t>
            </a:r>
            <a:endParaRPr lang="ru-RU" sz="3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/>
              <a:t>ЛЕНИНГРАДСКИЕ ДЕТИ НЕ ТОЛЬКО ТРУДИЛИСЬ, НО И ЗАНИМАЛИСЬ В КРУЖКАХ, ХУДОЖЕСТВЕННОЙ САМОДЕЯТЕЛЬНОСТИ</a:t>
            </a:r>
            <a:endParaRPr lang="ru-RU" sz="2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4129078" cy="2724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214422"/>
            <a:ext cx="4007104" cy="271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3929066"/>
            <a:ext cx="4160706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Л.А. Преображенская, В.Н. Кузнецов, Н.А. Глебов на встрече с ленинградскими детьми детского дома № 2</a:t>
            </a:r>
            <a:endParaRPr lang="ru-RU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773845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>Встреча через 25 лет: выпускники детского дома ленинградских детей № 2 (1970 год)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95331"/>
            <a:ext cx="8572560" cy="45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799887"/>
            <a:ext cx="3071834" cy="1900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0996" y="5572140"/>
            <a:ext cx="8563004" cy="793737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5200" b="1" dirty="0" smtClean="0"/>
              <a:t>Кто такие герои?</a:t>
            </a:r>
            <a:endParaRPr lang="ru-RU" sz="5200" b="1" dirty="0"/>
          </a:p>
        </p:txBody>
      </p:sp>
      <p:pic>
        <p:nvPicPr>
          <p:cNvPr id="22530" name="Picture 2" descr="ÐÐ°ÑÑÐ¸Ð½ÐºÐ¸ Ð¿Ð¾ Ð·Ð°Ð¿ÑÐ¾ÑÑ ÐºÑÐ¾ ÑÐ°ÐºÐ¾Ð¹ Ð³ÐµÑÐ¾Ð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643998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42852"/>
            <a:ext cx="5267320" cy="3958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463" y="144463"/>
            <a:ext cx="3470119" cy="4356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C:\Users\admin335\Desktop\КОНКУРС2\КОНКУРС2\Детский дом ленинградских детей\фото\IMG_20181114_08112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35144">
            <a:off x="4750134" y="2526832"/>
            <a:ext cx="3179594" cy="40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308767">
            <a:off x="611848" y="3536762"/>
            <a:ext cx="4355526" cy="2827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Письма  БЛАГОДАРНЫХ выпускников - ленинградских детей воспитателям  детского дома</a:t>
            </a:r>
            <a:endParaRPr lang="ru-RU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571612"/>
            <a:ext cx="562927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14422"/>
            <a:ext cx="1555977" cy="5329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72396" y="1000108"/>
            <a:ext cx="1171907" cy="56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Памятная доска, установленная в г. Коркино на дом по пр.горняков, где в 1950-1961 годах находился детский дом ленинградских детей № 2</a:t>
            </a:r>
            <a:endParaRPr lang="ru-RU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00174"/>
            <a:ext cx="7194567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 этих ребят особое, опаленное войной детство…</a:t>
            </a:r>
            <a:endParaRPr lang="ru-RU" dirty="0"/>
          </a:p>
        </p:txBody>
      </p:sp>
      <p:pic>
        <p:nvPicPr>
          <p:cNvPr id="4" name="Picture 6" descr="https://arhivurokov.ru/multiurok/html/2017/01/29/s_588d119cf31d9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3643338" cy="2732504"/>
          </a:xfrm>
          <a:prstGeom prst="rect">
            <a:avLst/>
          </a:prstGeom>
          <a:noFill/>
        </p:spPr>
      </p:pic>
      <p:pic>
        <p:nvPicPr>
          <p:cNvPr id="5" name="Picture 4" descr="https://go3.imgsmail.ru/imgpreview?key=6829ac6326f9673c&amp;mb=imgdb_preview_126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285860"/>
            <a:ext cx="3624756" cy="2714644"/>
          </a:xfrm>
          <a:prstGeom prst="rect">
            <a:avLst/>
          </a:prstGeom>
          <a:noFill/>
        </p:spPr>
      </p:pic>
      <p:pic>
        <p:nvPicPr>
          <p:cNvPr id="6" name="Picture 2" descr="https://go3.imgsmail.ru/imgpreview?key=1aeb5eb60b5cd761&amp;mb=imgdb_preview_99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000504"/>
            <a:ext cx="3638293" cy="2643206"/>
          </a:xfrm>
          <a:prstGeom prst="rect">
            <a:avLst/>
          </a:prstGeom>
          <a:noFill/>
        </p:spPr>
      </p:pic>
      <p:pic>
        <p:nvPicPr>
          <p:cNvPr id="1026" name="Picture 2" descr="C:\Users\User\Desktop\Безымянный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4000504"/>
            <a:ext cx="3643338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ÐµÑÐ¸ Ð±Ð»Ð¾ÐºÐ°Ð´Ñ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8"/>
            <a:ext cx="3429024" cy="5370760"/>
          </a:xfrm>
          <a:prstGeom prst="rect">
            <a:avLst/>
          </a:prstGeom>
          <a:noFill/>
        </p:spPr>
      </p:pic>
      <p:pic>
        <p:nvPicPr>
          <p:cNvPr id="1028" name="Picture 4" descr="ÐÐ°ÑÑÐ¸Ð½ÐºÐ¸ Ð¿Ð¾ Ð·Ð°Ð¿ÑÐ¾ÑÑ Ð°Ð»ÐµÐºÑÐ°Ð½Ð´Ñ ÑÐ°Ð´ÐµÐµÐ² Ð² Ð´Ð½Ð¸ Ð±Ð»Ð¾ÐºÐ°Ð´Ñ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785794"/>
            <a:ext cx="3571900" cy="51906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Гитлер планировал сравнять Ленинград с землей</a:t>
            </a:r>
            <a:endParaRPr lang="ru-RU" dirty="0"/>
          </a:p>
        </p:txBody>
      </p:sp>
      <p:pic>
        <p:nvPicPr>
          <p:cNvPr id="4" name="Рисунок 3" descr="ÐÐ°ÑÑÐ¸Ð½ÐºÐ¸ Ð¿Ð¾ Ð·Ð°Ð¿ÑÐ¾ÑÑ ÑÐ¾ÑÐ¾ Ð±Ð»Ð¾ÐºÐ°Ð´Ð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828680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Памятники ленинградским детям, погибшим в </a:t>
            </a:r>
            <a:r>
              <a:rPr lang="ru-RU" dirty="0" err="1" smtClean="0"/>
              <a:t>лычково</a:t>
            </a:r>
            <a:endParaRPr lang="ru-RU" dirty="0"/>
          </a:p>
        </p:txBody>
      </p:sp>
      <p:pic>
        <p:nvPicPr>
          <p:cNvPr id="4" name="Picture 4" descr="ÐÐ°ÑÑÐ¸Ð½ÐºÐ¸ Ð¿Ð¾ Ð·Ð°Ð¿ÑÐ¾ÑÑ Ð¿Ð°Ð¼ÑÑÐ½Ð¸ÐºÐ¸ Ð´ÐµÑÑÐ¼ Ð±Ð»Ð¾ÐºÐ°Ð´Ñ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4948554" cy="3286148"/>
          </a:xfrm>
          <a:prstGeom prst="rect">
            <a:avLst/>
          </a:prstGeom>
          <a:noFill/>
        </p:spPr>
      </p:pic>
      <p:pic>
        <p:nvPicPr>
          <p:cNvPr id="5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3000372"/>
            <a:ext cx="5143537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Первая фотография ленинградских детей в стенах детского дома № 2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00174"/>
            <a:ext cx="7286676" cy="5045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Л.А. ПРЕОБРАЖЕНСКАЯ ДРУЖИЛА С ВОСПИТАННИКАМИ ДЕТСКОГО ДОМА № 2 </a:t>
            </a:r>
            <a:endParaRPr lang="ru-RU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257176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714488"/>
            <a:ext cx="241105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C:\Users\admin335\Desktop\КОНКУРС2\КОНКУРС2\Детский дом ленинградских детей\Преображенская Дом Родной\1 0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357298"/>
            <a:ext cx="3756030" cy="5084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Воспитанник детского дома № 2 толя орлов и его родители</a:t>
            </a:r>
            <a:endParaRPr lang="ru-RU" sz="2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lum bright="24000"/>
          </a:blip>
          <a:srcRect l="3490" t="10458" r="59830" b="52621"/>
          <a:stretch>
            <a:fillRect/>
          </a:stretch>
        </p:blipFill>
        <p:spPr bwMode="auto">
          <a:xfrm>
            <a:off x="785786" y="1500174"/>
            <a:ext cx="2624016" cy="3371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lum bright="18000"/>
          </a:blip>
          <a:srcRect l="48590" t="35066" r="40021" b="54185"/>
          <a:stretch>
            <a:fillRect/>
          </a:stretch>
        </p:blipFill>
        <p:spPr bwMode="auto">
          <a:xfrm>
            <a:off x="3428992" y="1500174"/>
            <a:ext cx="2732085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 l="43063" t="10835" r="19298" b="51361"/>
          <a:stretch>
            <a:fillRect/>
          </a:stretch>
        </p:blipFill>
        <p:spPr bwMode="auto">
          <a:xfrm>
            <a:off x="6143636" y="1500174"/>
            <a:ext cx="2447944" cy="3370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857224" y="5000636"/>
            <a:ext cx="24288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/>
              <a:t>Отец Орлов Дмитрий умер от голода, похоронен на Пискаревском кладбище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4929198"/>
            <a:ext cx="28575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/>
              <a:t>Мама Орлова Ольга погибла в 1943 году при артиллерийском обстреле города Ленинграда, возвращаясь с работы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215074" y="5000636"/>
            <a:ext cx="22145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/>
              <a:t>Толя Орлов с мамой в Ленинграде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394</TotalTime>
  <Words>288</Words>
  <Application>Microsoft Office PowerPoint</Application>
  <PresentationFormat>Экран (4:3)</PresentationFormat>
  <Paragraphs>32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 Детство, опаленное войной  АВТОР: ПЕДАГОГ-БИБЛИОТЕКАРЬ Щекатурова и.г., мкоу «нош № 3» г. коркино </vt:lpstr>
      <vt:lpstr>Слайд 2</vt:lpstr>
      <vt:lpstr>У этих ребят особое, опаленное войной детство…</vt:lpstr>
      <vt:lpstr>Слайд 4</vt:lpstr>
      <vt:lpstr>Гитлер планировал сравнять Ленинград с землей</vt:lpstr>
      <vt:lpstr>Памятники ленинградским детям, погибшим в лычково</vt:lpstr>
      <vt:lpstr>Первая фотография ленинградских детей в стенах детского дома № 2</vt:lpstr>
      <vt:lpstr>Л.А. ПРЕОБРАЖЕНСКАЯ ДРУЖИЛА С ВОСПИТАННИКАМИ ДЕТСКОГО ДОМА № 2 </vt:lpstr>
      <vt:lpstr>Воспитанник детского дома № 2 толя орлов и его родители</vt:lpstr>
      <vt:lpstr>В городе Коркино 6 июня 1945 года создан  детский дом № 2 для ленинградских детей </vt:lpstr>
      <vt:lpstr>В городе Коркино 6 июня 1945 года создан  детский дом ленинградских детей </vt:lpstr>
      <vt:lpstr>ПЕРВЫЕ ПЕДАГОГИ ДЕТСКОГО ДОМА № 2</vt:lpstr>
      <vt:lpstr>Детский дом ленинградских детей №2 по ул. Проспект Горняков</vt:lpstr>
      <vt:lpstr>15 июня 1945 года семья детского дома № 2 выехала  в д. Печенкино</vt:lpstr>
      <vt:lpstr>Дети помогали вести хозяйство в детском доме</vt:lpstr>
      <vt:lpstr>Слайд 16</vt:lpstr>
      <vt:lpstr>ЛЕНИНГРАДСКИЕ ДЕТИ НЕ ТОЛЬКО ТРУДИЛИСЬ, НО И ЗАНИМАЛИСЬ В КРУЖКАХ, ХУДОЖЕСТВЕННОЙ САМОДЕЯТЕЛЬНОСТИ</vt:lpstr>
      <vt:lpstr>Л.А. Преображенская, В.Н. Кузнецов, Н.А. Глебов на встрече с ленинградскими детьми детского дома № 2</vt:lpstr>
      <vt:lpstr>Встреча через 25 лет: выпускники детского дома ленинградских детей № 2 (1970 год) </vt:lpstr>
      <vt:lpstr>Слайд 20</vt:lpstr>
      <vt:lpstr>Письма  БЛАГОДАРНЫХ выпускников - ленинградских детей воспитателям  детского дома</vt:lpstr>
      <vt:lpstr>Памятная доска, установленная в г. Коркино на дом по пр.горняков, где в 1950-1961 годах находился детский дом ленинградских детей №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admin335</dc:creator>
  <cp:lastModifiedBy>User</cp:lastModifiedBy>
  <cp:revision>47</cp:revision>
  <dcterms:created xsi:type="dcterms:W3CDTF">2018-11-14T18:26:39Z</dcterms:created>
  <dcterms:modified xsi:type="dcterms:W3CDTF">2020-10-14T09:06:24Z</dcterms:modified>
</cp:coreProperties>
</file>