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57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AE2266D-A84C-4030-BFAB-1033364F14F8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1E4CE11-B11C-4184-8E40-73D019F52E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196752"/>
            <a:ext cx="5723468" cy="5539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общего?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3563888" cy="237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2816"/>
            <a:ext cx="3548993" cy="359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11155"/>
            <a:ext cx="3645024" cy="205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507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Лев Николаевич Толстой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3427859" cy="3830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2077073"/>
            <a:ext cx="3744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Великий русский писатель и </a:t>
            </a:r>
            <a:r>
              <a:rPr lang="ru-RU" sz="3200" dirty="0" smtClean="0"/>
              <a:t>мыслитель.</a:t>
            </a:r>
          </a:p>
          <a:p>
            <a:r>
              <a:rPr lang="ru-RU" sz="3200" dirty="0"/>
              <a:t>Годы жизни: 09 сентября 1828 — 20 ноября 1910</a:t>
            </a:r>
          </a:p>
        </p:txBody>
      </p:sp>
    </p:spTree>
    <p:extLst>
      <p:ext uri="{BB962C8B-B14F-4D97-AF65-F5344CB8AC3E}">
        <p14:creationId xmlns:p14="http://schemas.microsoft.com/office/powerpoint/2010/main" val="300275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Повторяем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16832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1. Жанр произведения «Кавказский пленник»?</a:t>
            </a:r>
          </a:p>
          <a:p>
            <a:r>
              <a:rPr lang="ru-RU" sz="3600" dirty="0"/>
              <a:t>2. Почему рассказ «Кавказский пленник» называют былью?</a:t>
            </a:r>
          </a:p>
          <a:p>
            <a:r>
              <a:rPr lang="ru-RU" sz="3600" dirty="0"/>
              <a:t>3. Назовите главных героев произведения?</a:t>
            </a:r>
          </a:p>
          <a:p>
            <a:r>
              <a:rPr lang="ru-RU" sz="3600" dirty="0"/>
              <a:t>4. Как Жилин и </a:t>
            </a:r>
            <a:r>
              <a:rPr lang="ru-RU" sz="3600" dirty="0" err="1"/>
              <a:t>Костылин</a:t>
            </a:r>
            <a:r>
              <a:rPr lang="ru-RU" sz="3600" dirty="0"/>
              <a:t> попадают в плен?</a:t>
            </a:r>
          </a:p>
        </p:txBody>
      </p:sp>
    </p:spTree>
    <p:extLst>
      <p:ext uri="{BB962C8B-B14F-4D97-AF65-F5344CB8AC3E}">
        <p14:creationId xmlns:p14="http://schemas.microsoft.com/office/powerpoint/2010/main" val="375949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Вспомним!</a:t>
            </a:r>
            <a:br>
              <a:rPr lang="ru-RU" sz="3600" dirty="0" smtClean="0"/>
            </a:br>
            <a:r>
              <a:rPr lang="ru-RU" sz="3600" dirty="0" smtClean="0"/>
              <a:t>Сравнительная характеристика героев</a:t>
            </a:r>
            <a:endParaRPr lang="ru-RU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08820"/>
            <a:ext cx="5589240" cy="4191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714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Пополняем словарный запас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1590" y="2160550"/>
            <a:ext cx="74528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Антитеза</a:t>
            </a:r>
            <a:r>
              <a:rPr lang="ru-RU" sz="2800" dirty="0"/>
              <a:t> — это  </a:t>
            </a:r>
            <a:r>
              <a:rPr lang="ru-RU" sz="2800" dirty="0" smtClean="0"/>
              <a:t>средство выразительности (троп), </a:t>
            </a:r>
            <a:r>
              <a:rPr lang="ru-RU" sz="2800" dirty="0"/>
              <a:t>в котором для усиления выразительности резко противопоставлены прямо противоположные явления, понятия, </a:t>
            </a:r>
            <a:r>
              <a:rPr lang="ru-RU" sz="2800" dirty="0" smtClean="0"/>
              <a:t>мысли.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39348" y="5024861"/>
            <a:ext cx="6337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Антитеза = противопоставление</a:t>
            </a:r>
          </a:p>
        </p:txBody>
      </p:sp>
    </p:spTree>
    <p:extLst>
      <p:ext uri="{BB962C8B-B14F-4D97-AF65-F5344CB8AC3E}">
        <p14:creationId xmlns:p14="http://schemas.microsoft.com/office/powerpoint/2010/main" val="394059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17582"/>
            <a:ext cx="7632847" cy="1603306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«Взаимоотношения Жилина и Дины. Дружба как истинная ценность»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551837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Цели:</a:t>
            </a:r>
          </a:p>
          <a:p>
            <a:r>
              <a:rPr lang="ru-RU" sz="2800" dirty="0"/>
              <a:t>1. Познакомиться с бытом и культурой татар (горцев) в рамках произведения;</a:t>
            </a:r>
          </a:p>
          <a:p>
            <a:r>
              <a:rPr lang="ru-RU" sz="2800" dirty="0"/>
              <a:t>2. Осознать роль дружбы Дины и Жилина как для героев рассказа, так и для человека в целом .</a:t>
            </a:r>
          </a:p>
        </p:txBody>
      </p:sp>
    </p:spTree>
    <p:extLst>
      <p:ext uri="{BB962C8B-B14F-4D97-AF65-F5344CB8AC3E}">
        <p14:creationId xmlns:p14="http://schemas.microsoft.com/office/powerpoint/2010/main" val="35080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3174" y="620688"/>
            <a:ext cx="6965245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 что же здесь?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63" y="1268760"/>
            <a:ext cx="3914800" cy="260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742" y="3878627"/>
            <a:ext cx="3623641" cy="271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409" y="1269812"/>
            <a:ext cx="3942483" cy="2608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92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Подведем итог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844824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1. Можно ли назвать Дину настоящим другом?</a:t>
            </a:r>
          </a:p>
          <a:p>
            <a:r>
              <a:rPr lang="ru-RU" sz="3200" dirty="0"/>
              <a:t>2. Почему Жилин и Дина стали друзьями?</a:t>
            </a:r>
          </a:p>
          <a:p>
            <a:r>
              <a:rPr lang="ru-RU" sz="3200" dirty="0"/>
              <a:t>3. Над чем заставляет задуматься дружба маленькой девочки и офицера?</a:t>
            </a:r>
          </a:p>
          <a:p>
            <a:r>
              <a:rPr lang="ru-RU" sz="3200" dirty="0"/>
              <a:t>4. Важность дружбы в жизни каждого человека и героев рассказа?</a:t>
            </a:r>
          </a:p>
        </p:txBody>
      </p:sp>
    </p:spTree>
    <p:extLst>
      <p:ext uri="{BB962C8B-B14F-4D97-AF65-F5344CB8AC3E}">
        <p14:creationId xmlns:p14="http://schemas.microsoft.com/office/powerpoint/2010/main" val="354749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16832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Знать содержание рассказа Л.Н. Толстого «Кавказский пленник»</a:t>
            </a:r>
          </a:p>
          <a:p>
            <a:r>
              <a:rPr lang="ru-RU" sz="2400" b="1" dirty="0"/>
              <a:t>Дифференцированная домашняя работа:</a:t>
            </a:r>
          </a:p>
          <a:p>
            <a:r>
              <a:rPr lang="ru-RU" sz="2400" u="sng" dirty="0"/>
              <a:t>Задание на «3»: </a:t>
            </a:r>
            <a:r>
              <a:rPr lang="ru-RU" sz="2400" dirty="0"/>
              <a:t>письменно ответить на вопрос № 4 на стр. 233</a:t>
            </a:r>
          </a:p>
          <a:p>
            <a:r>
              <a:rPr lang="ru-RU" sz="2400" u="sng" dirty="0"/>
              <a:t>Задание на «4»: </a:t>
            </a:r>
            <a:r>
              <a:rPr lang="ru-RU" sz="2400" dirty="0"/>
              <a:t>письменно ответить на вопрос № 4 на стр. 233, составить сравнительную характеристику </a:t>
            </a:r>
            <a:r>
              <a:rPr lang="ru-RU" sz="2400" dirty="0" err="1"/>
              <a:t>Костылина</a:t>
            </a:r>
            <a:r>
              <a:rPr lang="ru-RU" sz="2400" dirty="0"/>
              <a:t> и Дины</a:t>
            </a:r>
          </a:p>
          <a:p>
            <a:r>
              <a:rPr lang="ru-RU" sz="2400" u="sng" dirty="0"/>
              <a:t>Задание на «5»: </a:t>
            </a:r>
            <a:r>
              <a:rPr lang="ru-RU" sz="2400" dirty="0"/>
              <a:t>письменно ответить на вопрос № 4 на стр. 233, составить сравнительную характеристику Жилина, Дины и </a:t>
            </a:r>
            <a:r>
              <a:rPr lang="ru-RU" sz="2400" dirty="0" err="1"/>
              <a:t>Костылина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6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305</TotalTime>
  <Words>246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Кнопка</vt:lpstr>
      <vt:lpstr>Что общего?</vt:lpstr>
      <vt:lpstr>Лев Николаевич Толстой</vt:lpstr>
      <vt:lpstr>Повторяем</vt:lpstr>
      <vt:lpstr>Вспомним! Сравнительная характеристика героев</vt:lpstr>
      <vt:lpstr>Пополняем словарный запас</vt:lpstr>
      <vt:lpstr>«Взаимоотношения Жилина и Дины. Дружба как истинная ценность»</vt:lpstr>
      <vt:lpstr>А что же здесь?</vt:lpstr>
      <vt:lpstr>Подведем итог</vt:lpstr>
      <vt:lpstr>Домашнее задание.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общего?</dc:title>
  <dc:creator>Пользователь</dc:creator>
  <cp:lastModifiedBy>Пользователь</cp:lastModifiedBy>
  <cp:revision>8</cp:revision>
  <dcterms:created xsi:type="dcterms:W3CDTF">2023-01-29T20:11:42Z</dcterms:created>
  <dcterms:modified xsi:type="dcterms:W3CDTF">2023-01-31T00:02:52Z</dcterms:modified>
</cp:coreProperties>
</file>