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1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42" y="-7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s://yandex.ru/video/preview/?filmId=14434126880151356693&amp;p=1&amp;parent-reqid=1613486952843634-868126799502652102400107-production-app-host-vla-web-yp-283&amp;path=wizard&amp;text=&#1074;&#1077;&#1089;&#1077;&#1083;&#1072;&#1103;+&#1087;&#1077;&#1089;&#1077;&#1085;&#1082;&#1072;+&#1087;&#1088;&#1086;+&#1072;&#1085;&#1075;&#1083;&#1080;&#1081;&#1089;&#1082;&#1080;&#1081;+&#1072;&#1083;&#1092;&#1072;&#1074;&#1080;&#1090;+&#1074;+&#1082;&#1086;&#1089;&#1084;&#1086;&#1089;&#1077;+&#1076;&#1083;&#1103;+&#1076;&#1077;&#1090;&#1077;&#1081;&amp;wiz_type=vital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8953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Комп\Desktop\a78583da2cb8a55341b1426e87e5dd6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93645" y="0"/>
            <a:ext cx="2999539" cy="701730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45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</a:t>
            </a:r>
            <a:endParaRPr lang="ru-RU" sz="45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44227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313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-18093"/>
            <a:ext cx="3161897" cy="6850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-3735"/>
            <a:ext cx="3203848" cy="6941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9670"/>
            <a:ext cx="3203848" cy="6941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9422"/>
            <a:ext cx="316523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0031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4079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Комп\Desktop\700-n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0" y="95250"/>
            <a:ext cx="6667500" cy="666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55776" y="0"/>
            <a:ext cx="3680815" cy="701730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de-DE" sz="45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A</a:t>
            </a:r>
            <a:endParaRPr lang="ru-RU" sz="45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06770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4609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Комп\Desktop\529902533_korobochka-kod-113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60" b="17614"/>
          <a:stretch/>
        </p:blipFill>
        <p:spPr bwMode="auto">
          <a:xfrm>
            <a:off x="539552" y="404664"/>
            <a:ext cx="8254138" cy="5996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09333" y="0"/>
            <a:ext cx="4087979" cy="701730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45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O</a:t>
            </a:r>
            <a:endParaRPr lang="ru-RU" sz="45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2508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6865" y="188640"/>
            <a:ext cx="154882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800" dirty="0" smtClean="0">
                <a:latin typeface="Castellar" pitchFamily="18" charset="0"/>
              </a:rPr>
              <a:t>R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1403648" y="188640"/>
            <a:ext cx="154882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800" dirty="0" smtClean="0">
                <a:latin typeface="Castellar" pitchFamily="18" charset="0"/>
              </a:rPr>
              <a:t>R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6588224" y="188636"/>
            <a:ext cx="1715534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800" dirty="0" smtClean="0">
                <a:latin typeface="Castellar" pitchFamily="18" charset="0"/>
              </a:rPr>
              <a:t>O</a:t>
            </a:r>
            <a:endParaRPr lang="ru-RU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2735146" y="188639"/>
            <a:ext cx="1290738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800" dirty="0" smtClean="0">
                <a:latin typeface="Castellar" pitchFamily="18" charset="0"/>
              </a:rPr>
              <a:t>P</a:t>
            </a:r>
            <a:endParaRPr lang="ru-RU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4067944" y="188638"/>
            <a:ext cx="119936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800" dirty="0" smtClean="0">
                <a:latin typeface="Castellar" pitchFamily="18" charset="0"/>
              </a:rPr>
              <a:t>E</a:t>
            </a:r>
            <a:endParaRPr lang="ru-RU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5292080" y="188637"/>
            <a:ext cx="1624163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800" dirty="0" smtClean="0">
                <a:latin typeface="Castellar" pitchFamily="18" charset="0"/>
              </a:rPr>
              <a:t>A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77607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3.7037E-7 L 1.38778E-17 0.4578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894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-0.28611 0.44745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06" y="22361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7037E-7 L -0.01129 0.43681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3" y="21829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7037E-7 L -0.18333 0.44745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67" y="22361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7037E-7 L 0.38785 0.43681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92" y="21829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7037E-7 L -0.02292 0.45787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6" y="228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Комп\Desktop\700-nw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0" y="95250"/>
            <a:ext cx="6667500" cy="666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86" y="95250"/>
            <a:ext cx="5072063" cy="676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188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Комп\Desktop\kisspng-clip-art-fruit-tree-illustration-ampquot-5be26d6d123706.14420310154156580507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177"/>
            <a:ext cx="5292080" cy="4704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Комп\Desktop\kisspng-granny-smith-apple-green-hand-painted-green-apple-5aa48722955720.16262319152073193861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049" y="4732248"/>
            <a:ext cx="2016061" cy="2105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Комп\Desktop\apple_red_ripe_leaf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721" y="58251"/>
            <a:ext cx="2301999" cy="2370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Комп\Desktop\t1yQWrS0knN7Ow2qEsNc1YegEwXCMICgGBjuq70GniDxMhhL14j25RKuJkM9f-rNIWF-wLcWtOjBVWD6v_mmKvcpkEtRldKGr6oIyocGr2YkNuHGYYdSp5oaSu64c0s08FZcOGQ80yWBzfXXL3j4jubD7ldSkuUtdREwPD-oRw2HPrTcV1ShFVuICdjgcW71hyTDtjIE0MU6aGu8iaJYVcfW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461540"/>
            <a:ext cx="2566108" cy="2566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2409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Комп\Desktop\asteroidy-v-kosmos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15" y="0"/>
            <a:ext cx="9174415" cy="5160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Комп\Desktop\three-aliens-and-ufo-on-planet-vecto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710" y="3578515"/>
            <a:ext cx="5524164" cy="32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766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99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расивый взлет ракеты и вид на планету с космоса ночью 2017 HD online video cutter com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764704"/>
            <a:ext cx="9167536" cy="5157192"/>
          </a:xfrm>
        </p:spPr>
      </p:pic>
    </p:spTree>
    <p:extLst>
      <p:ext uri="{BB962C8B-B14F-4D97-AF65-F5344CB8AC3E}">
        <p14:creationId xmlns:p14="http://schemas.microsoft.com/office/powerpoint/2010/main" val="2167144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54717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омп\Desktop\Podarochnaya-upakovka-15x20x15-sm-4494-1-bi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5" y="733431"/>
            <a:ext cx="5184576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19672" y="0"/>
            <a:ext cx="5616623" cy="53860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DE" sz="3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RR</a:t>
            </a:r>
            <a:endParaRPr lang="ru-RU" sz="3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55272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084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Комп\Desktop\i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-40729"/>
            <a:ext cx="5583660" cy="6898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441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Комп\Desktop\5ZAJRAD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43808" y="33635"/>
            <a:ext cx="3240360" cy="64479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de-DE" sz="413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P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17325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957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11</Words>
  <Application>Microsoft Office PowerPoint</Application>
  <PresentationFormat>Экран (4:3)</PresentationFormat>
  <Paragraphs>11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Прокудины</dc:creator>
  <cp:lastModifiedBy>Комп</cp:lastModifiedBy>
  <cp:revision>10</cp:revision>
  <dcterms:created xsi:type="dcterms:W3CDTF">2021-02-13T12:49:49Z</dcterms:created>
  <dcterms:modified xsi:type="dcterms:W3CDTF">2021-02-28T11:59:21Z</dcterms:modified>
</cp:coreProperties>
</file>