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73" r:id="rId5"/>
    <p:sldId id="269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19.09.2016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861048"/>
            <a:ext cx="8229600" cy="2808312"/>
          </a:xfrm>
        </p:spPr>
        <p:txBody>
          <a:bodyPr>
            <a:normAutofit/>
          </a:bodyPr>
          <a:lstStyle/>
          <a:p>
            <a:r>
              <a:rPr lang="ru-RU" b="1" i="1" spc="50" dirty="0" smtClean="0">
                <a:ln w="9525" cmpd="thickThin">
                  <a:solidFill>
                    <a:srgbClr val="002060"/>
                  </a:solidFill>
                  <a:prstDash val="sysDot"/>
                  <a:bevel/>
                </a:ln>
                <a:gradFill>
                  <a:gsLst>
                    <a:gs pos="60000">
                      <a:srgbClr val="002060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0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8100000" scaled="1"/>
                </a:gradFill>
                <a:effectLst>
                  <a:glow rad="38100">
                    <a:schemeClr val="accent1">
                      <a:alpha val="40000"/>
                    </a:schemeClr>
                  </a:glow>
                  <a:outerShdw blurRad="177800" dist="635000" dir="11580000" sx="105000" sy="105000" algn="ctr" rotWithShape="0">
                    <a:schemeClr val="tx2">
                      <a:lumMod val="40000"/>
                      <a:lumOff val="60000"/>
                      <a:alpha val="96000"/>
                    </a:schemeClr>
                  </a:outerShdw>
                </a:effectLst>
              </a:rPr>
              <a:t>Русская Православная Церковь и российское воинство в их совместном служении Отечеству</a:t>
            </a:r>
            <a:endParaRPr lang="ru-RU" b="1" i="1" spc="50" dirty="0">
              <a:ln w="9525" cmpd="thickThin">
                <a:solidFill>
                  <a:srgbClr val="002060"/>
                </a:solidFill>
                <a:prstDash val="sysDot"/>
                <a:bevel/>
              </a:ln>
              <a:gradFill>
                <a:gsLst>
                  <a:gs pos="60000">
                    <a:srgbClr val="002060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0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8100000" scaled="1"/>
              </a:gradFill>
              <a:effectLst>
                <a:glow rad="38100">
                  <a:schemeClr val="accent1">
                    <a:alpha val="40000"/>
                  </a:schemeClr>
                </a:glow>
                <a:outerShdw blurRad="177800" dist="635000" dir="11580000" sx="105000" sy="105000" algn="ctr" rotWithShape="0">
                  <a:schemeClr val="tx2">
                    <a:lumMod val="40000"/>
                    <a:lumOff val="60000"/>
                    <a:alpha val="96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0866" y="260648"/>
            <a:ext cx="7992888" cy="1143000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Тесное сотрудничество Российских Вооружённых Сил с Церковью</a:t>
            </a:r>
            <a:endParaRPr lang="ru-RU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1643050"/>
            <a:ext cx="3303424" cy="247756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4286256"/>
            <a:ext cx="2397919" cy="1714512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2" name="Picture 2" descr="http://www.hibiny.com/images/news/2013/41980/77eae441c4f700d83b808374b0a6dfb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7" y="1857364"/>
            <a:ext cx="2786082" cy="2021105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5604" name="Picture 4" descr="http://top-desktop.ru/files/armiya/1680x1050/1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5429264"/>
            <a:ext cx="2000354" cy="1250221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5606" name="Picture 6" descr="http://www.vesti-online.com/data/images/2013-12-07/375846_120818c2_f.jpg?ver=13867795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4143380"/>
            <a:ext cx="3214710" cy="1942221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5608" name="Picture 8" descr="http://www.voznesenie.ru/photogallery/files/gallery/file527_me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3071810"/>
            <a:ext cx="2162175" cy="1447801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54355562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Посещение храма</a:t>
            </a:r>
            <a:endParaRPr lang="ru-RU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500188" y="1357313"/>
            <a:ext cx="3559175" cy="2355850"/>
            <a:chOff x="945" y="855"/>
            <a:chExt cx="2242" cy="1484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45" y="855"/>
              <a:ext cx="2243" cy="1485"/>
            </a:xfrm>
            <a:prstGeom prst="rect">
              <a:avLst/>
            </a:prstGeom>
            <a:ln w="38100" cap="sq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945" y="855"/>
              <a:ext cx="2243" cy="1485"/>
            </a:xfrm>
            <a:prstGeom prst="rect">
              <a:avLst/>
            </a:prstGeom>
            <a:noFill/>
            <a:ln w="9525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/>
            </a:p>
          </p:txBody>
        </p:sp>
      </p:grp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357313"/>
            <a:ext cx="3714750" cy="2357437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3643314"/>
            <a:ext cx="4474668" cy="300039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028245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Часы духовности</a:t>
            </a:r>
            <a:endParaRPr lang="ru-RU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 t="12502"/>
          <a:stretch>
            <a:fillRect/>
          </a:stretch>
        </p:blipFill>
        <p:spPr bwMode="auto">
          <a:xfrm>
            <a:off x="1214414" y="1214422"/>
            <a:ext cx="3374595" cy="221457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2214546" y="3786190"/>
            <a:ext cx="4379911" cy="2714644"/>
            <a:chOff x="2700" y="2115"/>
            <a:chExt cx="2939" cy="2114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/>
            <a:srcRect t="4080"/>
            <a:stretch>
              <a:fillRect/>
            </a:stretch>
          </p:blipFill>
          <p:spPr bwMode="auto">
            <a:xfrm>
              <a:off x="2700" y="2115"/>
              <a:ext cx="2940" cy="2115"/>
            </a:xfrm>
            <a:prstGeom prst="rect">
              <a:avLst/>
            </a:prstGeom>
            <a:ln w="38100" cap="sq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2700" y="2115"/>
              <a:ext cx="2940" cy="2115"/>
            </a:xfrm>
            <a:prstGeom prst="rect">
              <a:avLst/>
            </a:prstGeom>
            <a:noFill/>
            <a:ln w="9525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/>
            </a:p>
          </p:txBody>
        </p:sp>
      </p:grp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214422"/>
            <a:ext cx="3649658" cy="2737243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606269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631976"/>
          </a:xfrm>
        </p:spPr>
        <p:txBody>
          <a:bodyPr/>
          <a:lstStyle/>
          <a:p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День воинской славы</a:t>
            </a:r>
            <a:endParaRPr lang="ru-RU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214414" y="1285860"/>
            <a:ext cx="4951412" cy="3641725"/>
            <a:chOff x="765" y="720"/>
            <a:chExt cx="3119" cy="2294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/>
            <a:srcRect t="1921"/>
            <a:stretch>
              <a:fillRect/>
            </a:stretch>
          </p:blipFill>
          <p:spPr bwMode="auto">
            <a:xfrm>
              <a:off x="765" y="720"/>
              <a:ext cx="3120" cy="2295"/>
            </a:xfrm>
            <a:prstGeom prst="rect">
              <a:avLst/>
            </a:prstGeom>
            <a:ln w="38100" cap="sq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765" y="720"/>
              <a:ext cx="3120" cy="2295"/>
            </a:xfrm>
            <a:prstGeom prst="rect">
              <a:avLst/>
            </a:prstGeom>
            <a:noFill/>
            <a:ln w="9525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/>
            </a:p>
          </p:txBody>
        </p:sp>
      </p:grp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 t="2177"/>
          <a:stretch>
            <a:fillRect/>
          </a:stretch>
        </p:blipFill>
        <p:spPr bwMode="auto">
          <a:xfrm>
            <a:off x="4572000" y="3429000"/>
            <a:ext cx="4371975" cy="320833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040517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akelfc.ru/public/news/6469b101dcb0e2e2eb6204c734bb1aa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0"/>
            <a:ext cx="8231862" cy="685800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9342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r>
              <a:rPr lang="ru-RU" b="1" i="1" spc="50" dirty="0" smtClean="0">
                <a:ln w="9525" cmpd="dbl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  <a:prstDash val="sysDot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189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Цели и задачи </a:t>
            </a:r>
            <a:endParaRPr lang="ru-RU" b="1" i="1" spc="50" dirty="0">
              <a:ln w="9525" cmpd="dbl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ysDot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189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525963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Показать огромное значение Православной Церкви и российского воинства в современном служении Отечеству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Участие нашего техникума в мероприятиях духовно-нравственного воспитания и патриотизма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0"/>
            <a:ext cx="8370887" cy="1428736"/>
          </a:xfrm>
        </p:spPr>
        <p:txBody>
          <a:bodyPr>
            <a:normAutofit fontScale="90000"/>
          </a:bodyPr>
          <a:lstStyle/>
          <a:p>
            <a:r>
              <a:rPr lang="ru-RU" alt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Формирование духовной основы жизни</a:t>
            </a:r>
            <a:endParaRPr lang="en-US" altLang="ru-RU" b="1" i="1" spc="50" dirty="0" smtClean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grpSp>
        <p:nvGrpSpPr>
          <p:cNvPr id="10244" name="Group 3"/>
          <p:cNvGrpSpPr>
            <a:grpSpLocks/>
          </p:cNvGrpSpPr>
          <p:nvPr/>
        </p:nvGrpSpPr>
        <p:grpSpPr bwMode="auto">
          <a:xfrm>
            <a:off x="1285852" y="1214422"/>
            <a:ext cx="6932780" cy="5470525"/>
            <a:chOff x="1168" y="816"/>
            <a:chExt cx="3550" cy="3264"/>
          </a:xfrm>
        </p:grpSpPr>
        <p:sp>
          <p:nvSpPr>
            <p:cNvPr id="10247" name="Freeform 4"/>
            <p:cNvSpPr>
              <a:spLocks/>
            </p:cNvSpPr>
            <p:nvPr/>
          </p:nvSpPr>
          <p:spPr bwMode="gray">
            <a:xfrm>
              <a:off x="2352" y="816"/>
              <a:ext cx="1008" cy="1673"/>
            </a:xfrm>
            <a:custGeom>
              <a:avLst/>
              <a:gdLst>
                <a:gd name="T0" fmla="*/ 152 w 1470"/>
                <a:gd name="T1" fmla="*/ 164 h 2346"/>
                <a:gd name="T2" fmla="*/ 150 w 1470"/>
                <a:gd name="T3" fmla="*/ 183 h 2346"/>
                <a:gd name="T4" fmla="*/ 145 w 1470"/>
                <a:gd name="T5" fmla="*/ 201 h 2346"/>
                <a:gd name="T6" fmla="*/ 139 w 1470"/>
                <a:gd name="T7" fmla="*/ 219 h 2346"/>
                <a:gd name="T8" fmla="*/ 132 w 1470"/>
                <a:gd name="T9" fmla="*/ 235 h 2346"/>
                <a:gd name="T10" fmla="*/ 123 w 1470"/>
                <a:gd name="T11" fmla="*/ 250 h 2346"/>
                <a:gd name="T12" fmla="*/ 115 w 1470"/>
                <a:gd name="T13" fmla="*/ 263 h 2346"/>
                <a:gd name="T14" fmla="*/ 106 w 1470"/>
                <a:gd name="T15" fmla="*/ 275 h 2346"/>
                <a:gd name="T16" fmla="*/ 98 w 1470"/>
                <a:gd name="T17" fmla="*/ 286 h 2346"/>
                <a:gd name="T18" fmla="*/ 90 w 1470"/>
                <a:gd name="T19" fmla="*/ 295 h 2346"/>
                <a:gd name="T20" fmla="*/ 84 w 1470"/>
                <a:gd name="T21" fmla="*/ 302 h 2346"/>
                <a:gd name="T22" fmla="*/ 80 w 1470"/>
                <a:gd name="T23" fmla="*/ 306 h 2346"/>
                <a:gd name="T24" fmla="*/ 77 w 1470"/>
                <a:gd name="T25" fmla="*/ 308 h 2346"/>
                <a:gd name="T26" fmla="*/ 76 w 1470"/>
                <a:gd name="T27" fmla="*/ 308 h 2346"/>
                <a:gd name="T28" fmla="*/ 73 w 1470"/>
                <a:gd name="T29" fmla="*/ 306 h 2346"/>
                <a:gd name="T30" fmla="*/ 69 w 1470"/>
                <a:gd name="T31" fmla="*/ 302 h 2346"/>
                <a:gd name="T32" fmla="*/ 63 w 1470"/>
                <a:gd name="T33" fmla="*/ 295 h 2346"/>
                <a:gd name="T34" fmla="*/ 55 w 1470"/>
                <a:gd name="T35" fmla="*/ 286 h 2346"/>
                <a:gd name="T36" fmla="*/ 47 w 1470"/>
                <a:gd name="T37" fmla="*/ 275 h 2346"/>
                <a:gd name="T38" fmla="*/ 38 w 1470"/>
                <a:gd name="T39" fmla="*/ 263 h 2346"/>
                <a:gd name="T40" fmla="*/ 29 w 1470"/>
                <a:gd name="T41" fmla="*/ 250 h 2346"/>
                <a:gd name="T42" fmla="*/ 21 w 1470"/>
                <a:gd name="T43" fmla="*/ 235 h 2346"/>
                <a:gd name="T44" fmla="*/ 14 w 1470"/>
                <a:gd name="T45" fmla="*/ 219 h 2346"/>
                <a:gd name="T46" fmla="*/ 8 w 1470"/>
                <a:gd name="T47" fmla="*/ 201 h 2346"/>
                <a:gd name="T48" fmla="*/ 3 w 1470"/>
                <a:gd name="T49" fmla="*/ 183 h 2346"/>
                <a:gd name="T50" fmla="*/ 1 w 1470"/>
                <a:gd name="T51" fmla="*/ 164 h 2346"/>
                <a:gd name="T52" fmla="*/ 1 w 1470"/>
                <a:gd name="T53" fmla="*/ 145 h 2346"/>
                <a:gd name="T54" fmla="*/ 3 w 1470"/>
                <a:gd name="T55" fmla="*/ 126 h 2346"/>
                <a:gd name="T56" fmla="*/ 8 w 1470"/>
                <a:gd name="T57" fmla="*/ 107 h 2346"/>
                <a:gd name="T58" fmla="*/ 14 w 1470"/>
                <a:gd name="T59" fmla="*/ 90 h 2346"/>
                <a:gd name="T60" fmla="*/ 21 w 1470"/>
                <a:gd name="T61" fmla="*/ 73 h 2346"/>
                <a:gd name="T62" fmla="*/ 29 w 1470"/>
                <a:gd name="T63" fmla="*/ 59 h 2346"/>
                <a:gd name="T64" fmla="*/ 38 w 1470"/>
                <a:gd name="T65" fmla="*/ 45 h 2346"/>
                <a:gd name="T66" fmla="*/ 47 w 1470"/>
                <a:gd name="T67" fmla="*/ 33 h 2346"/>
                <a:gd name="T68" fmla="*/ 55 w 1470"/>
                <a:gd name="T69" fmla="*/ 22 h 2346"/>
                <a:gd name="T70" fmla="*/ 63 w 1470"/>
                <a:gd name="T71" fmla="*/ 14 h 2346"/>
                <a:gd name="T72" fmla="*/ 69 w 1470"/>
                <a:gd name="T73" fmla="*/ 7 h 2346"/>
                <a:gd name="T74" fmla="*/ 73 w 1470"/>
                <a:gd name="T75" fmla="*/ 3 h 2346"/>
                <a:gd name="T76" fmla="*/ 76 w 1470"/>
                <a:gd name="T77" fmla="*/ 1 h 2346"/>
                <a:gd name="T78" fmla="*/ 77 w 1470"/>
                <a:gd name="T79" fmla="*/ 1 h 2346"/>
                <a:gd name="T80" fmla="*/ 80 w 1470"/>
                <a:gd name="T81" fmla="*/ 3 h 2346"/>
                <a:gd name="T82" fmla="*/ 84 w 1470"/>
                <a:gd name="T83" fmla="*/ 7 h 2346"/>
                <a:gd name="T84" fmla="*/ 90 w 1470"/>
                <a:gd name="T85" fmla="*/ 14 h 2346"/>
                <a:gd name="T86" fmla="*/ 98 w 1470"/>
                <a:gd name="T87" fmla="*/ 22 h 2346"/>
                <a:gd name="T88" fmla="*/ 106 w 1470"/>
                <a:gd name="T89" fmla="*/ 33 h 2346"/>
                <a:gd name="T90" fmla="*/ 115 w 1470"/>
                <a:gd name="T91" fmla="*/ 45 h 2346"/>
                <a:gd name="T92" fmla="*/ 123 w 1470"/>
                <a:gd name="T93" fmla="*/ 59 h 2346"/>
                <a:gd name="T94" fmla="*/ 132 w 1470"/>
                <a:gd name="T95" fmla="*/ 73 h 2346"/>
                <a:gd name="T96" fmla="*/ 139 w 1470"/>
                <a:gd name="T97" fmla="*/ 90 h 2346"/>
                <a:gd name="T98" fmla="*/ 145 w 1470"/>
                <a:gd name="T99" fmla="*/ 107 h 2346"/>
                <a:gd name="T100" fmla="*/ 150 w 1470"/>
                <a:gd name="T101" fmla="*/ 126 h 2346"/>
                <a:gd name="T102" fmla="*/ 152 w 1470"/>
                <a:gd name="T103" fmla="*/ 145 h 23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C6E7C2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48" name="Freeform 5"/>
            <p:cNvSpPr>
              <a:spLocks/>
            </p:cNvSpPr>
            <p:nvPr/>
          </p:nvSpPr>
          <p:spPr bwMode="gray">
            <a:xfrm rot="575181">
              <a:off x="1296" y="1584"/>
              <a:ext cx="1749" cy="924"/>
            </a:xfrm>
            <a:custGeom>
              <a:avLst/>
              <a:gdLst>
                <a:gd name="T0" fmla="*/ 590 w 2032"/>
                <a:gd name="T1" fmla="*/ 8 h 1536"/>
                <a:gd name="T2" fmla="*/ 640 w 2032"/>
                <a:gd name="T3" fmla="*/ 13 h 1536"/>
                <a:gd name="T4" fmla="*/ 682 w 2032"/>
                <a:gd name="T5" fmla="*/ 19 h 1536"/>
                <a:gd name="T6" fmla="*/ 716 w 2032"/>
                <a:gd name="T7" fmla="*/ 25 h 1536"/>
                <a:gd name="T8" fmla="*/ 746 w 2032"/>
                <a:gd name="T9" fmla="*/ 31 h 1536"/>
                <a:gd name="T10" fmla="*/ 769 w 2032"/>
                <a:gd name="T11" fmla="*/ 38 h 1536"/>
                <a:gd name="T12" fmla="*/ 789 w 2032"/>
                <a:gd name="T13" fmla="*/ 44 h 1536"/>
                <a:gd name="T14" fmla="*/ 803 w 2032"/>
                <a:gd name="T15" fmla="*/ 50 h 1536"/>
                <a:gd name="T16" fmla="*/ 813 w 2032"/>
                <a:gd name="T17" fmla="*/ 55 h 1536"/>
                <a:gd name="T18" fmla="*/ 820 w 2032"/>
                <a:gd name="T19" fmla="*/ 60 h 1536"/>
                <a:gd name="T20" fmla="*/ 824 w 2032"/>
                <a:gd name="T21" fmla="*/ 62 h 1536"/>
                <a:gd name="T22" fmla="*/ 826 w 2032"/>
                <a:gd name="T23" fmla="*/ 64 h 1536"/>
                <a:gd name="T24" fmla="*/ 825 w 2032"/>
                <a:gd name="T25" fmla="*/ 64 h 1536"/>
                <a:gd name="T26" fmla="*/ 813 w 2032"/>
                <a:gd name="T27" fmla="*/ 65 h 1536"/>
                <a:gd name="T28" fmla="*/ 790 w 2032"/>
                <a:gd name="T29" fmla="*/ 66 h 1536"/>
                <a:gd name="T30" fmla="*/ 757 w 2032"/>
                <a:gd name="T31" fmla="*/ 67 h 1536"/>
                <a:gd name="T32" fmla="*/ 716 w 2032"/>
                <a:gd name="T33" fmla="*/ 69 h 1536"/>
                <a:gd name="T34" fmla="*/ 671 w 2032"/>
                <a:gd name="T35" fmla="*/ 70 h 1536"/>
                <a:gd name="T36" fmla="*/ 616 w 2032"/>
                <a:gd name="T37" fmla="*/ 72 h 1536"/>
                <a:gd name="T38" fmla="*/ 560 w 2032"/>
                <a:gd name="T39" fmla="*/ 72 h 1536"/>
                <a:gd name="T40" fmla="*/ 501 w 2032"/>
                <a:gd name="T41" fmla="*/ 73 h 1536"/>
                <a:gd name="T42" fmla="*/ 439 w 2032"/>
                <a:gd name="T43" fmla="*/ 73 h 1536"/>
                <a:gd name="T44" fmla="*/ 380 w 2032"/>
                <a:gd name="T45" fmla="*/ 72 h 1536"/>
                <a:gd name="T46" fmla="*/ 321 w 2032"/>
                <a:gd name="T47" fmla="*/ 70 h 1536"/>
                <a:gd name="T48" fmla="*/ 263 w 2032"/>
                <a:gd name="T49" fmla="*/ 67 h 1536"/>
                <a:gd name="T50" fmla="*/ 211 w 2032"/>
                <a:gd name="T51" fmla="*/ 62 h 1536"/>
                <a:gd name="T52" fmla="*/ 164 w 2032"/>
                <a:gd name="T53" fmla="*/ 57 h 1536"/>
                <a:gd name="T54" fmla="*/ 127 w 2032"/>
                <a:gd name="T55" fmla="*/ 51 h 1536"/>
                <a:gd name="T56" fmla="*/ 93 w 2032"/>
                <a:gd name="T57" fmla="*/ 45 h 1536"/>
                <a:gd name="T58" fmla="*/ 67 w 2032"/>
                <a:gd name="T59" fmla="*/ 39 h 1536"/>
                <a:gd name="T60" fmla="*/ 46 w 2032"/>
                <a:gd name="T61" fmla="*/ 32 h 1536"/>
                <a:gd name="T62" fmla="*/ 29 w 2032"/>
                <a:gd name="T63" fmla="*/ 26 h 1536"/>
                <a:gd name="T64" fmla="*/ 18 w 2032"/>
                <a:gd name="T65" fmla="*/ 20 h 1536"/>
                <a:gd name="T66" fmla="*/ 9 w 2032"/>
                <a:gd name="T67" fmla="*/ 16 h 1536"/>
                <a:gd name="T68" fmla="*/ 3 w 2032"/>
                <a:gd name="T69" fmla="*/ 11 h 1536"/>
                <a:gd name="T70" fmla="*/ 3 w 2032"/>
                <a:gd name="T71" fmla="*/ 10 h 1536"/>
                <a:gd name="T72" fmla="*/ 0 w 2032"/>
                <a:gd name="T73" fmla="*/ 8 h 1536"/>
                <a:gd name="T74" fmla="*/ 7 w 2032"/>
                <a:gd name="T75" fmla="*/ 8 h 1536"/>
                <a:gd name="T76" fmla="*/ 24 w 2032"/>
                <a:gd name="T77" fmla="*/ 7 h 1536"/>
                <a:gd name="T78" fmla="*/ 52 w 2032"/>
                <a:gd name="T79" fmla="*/ 6 h 1536"/>
                <a:gd name="T80" fmla="*/ 89 w 2032"/>
                <a:gd name="T81" fmla="*/ 5 h 1536"/>
                <a:gd name="T82" fmla="*/ 132 w 2032"/>
                <a:gd name="T83" fmla="*/ 3 h 1536"/>
                <a:gd name="T84" fmla="*/ 182 w 2032"/>
                <a:gd name="T85" fmla="*/ 2 h 1536"/>
                <a:gd name="T86" fmla="*/ 237 w 2032"/>
                <a:gd name="T87" fmla="*/ 1 h 1536"/>
                <a:gd name="T88" fmla="*/ 295 w 2032"/>
                <a:gd name="T89" fmla="*/ 1 h 1536"/>
                <a:gd name="T90" fmla="*/ 355 w 2032"/>
                <a:gd name="T91" fmla="*/ 0 h 1536"/>
                <a:gd name="T92" fmla="*/ 416 w 2032"/>
                <a:gd name="T93" fmla="*/ 1 h 1536"/>
                <a:gd name="T94" fmla="*/ 477 w 2032"/>
                <a:gd name="T95" fmla="*/ 2 h 1536"/>
                <a:gd name="T96" fmla="*/ 534 w 2032"/>
                <a:gd name="T97" fmla="*/ 5 h 1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AAE5FA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49" name="Freeform 6"/>
            <p:cNvSpPr>
              <a:spLocks/>
            </p:cNvSpPr>
            <p:nvPr/>
          </p:nvSpPr>
          <p:spPr bwMode="gray">
            <a:xfrm rot="-480829">
              <a:off x="1292" y="2482"/>
              <a:ext cx="1759" cy="926"/>
            </a:xfrm>
            <a:custGeom>
              <a:avLst/>
              <a:gdLst>
                <a:gd name="T0" fmla="*/ 302 w 2032"/>
                <a:gd name="T1" fmla="*/ 5 h 1536"/>
                <a:gd name="T2" fmla="*/ 361 w 2032"/>
                <a:gd name="T3" fmla="*/ 2 h 1536"/>
                <a:gd name="T4" fmla="*/ 424 w 2032"/>
                <a:gd name="T5" fmla="*/ 1 h 1536"/>
                <a:gd name="T6" fmla="*/ 487 w 2032"/>
                <a:gd name="T7" fmla="*/ 0 h 1536"/>
                <a:gd name="T8" fmla="*/ 550 w 2032"/>
                <a:gd name="T9" fmla="*/ 1 h 1536"/>
                <a:gd name="T10" fmla="*/ 610 w 2032"/>
                <a:gd name="T11" fmla="*/ 1 h 1536"/>
                <a:gd name="T12" fmla="*/ 667 w 2032"/>
                <a:gd name="T13" fmla="*/ 2 h 1536"/>
                <a:gd name="T14" fmla="*/ 718 w 2032"/>
                <a:gd name="T15" fmla="*/ 3 h 1536"/>
                <a:gd name="T16" fmla="*/ 764 w 2032"/>
                <a:gd name="T17" fmla="*/ 5 h 1536"/>
                <a:gd name="T18" fmla="*/ 801 w 2032"/>
                <a:gd name="T19" fmla="*/ 6 h 1536"/>
                <a:gd name="T20" fmla="*/ 829 w 2032"/>
                <a:gd name="T21" fmla="*/ 7 h 1536"/>
                <a:gd name="T22" fmla="*/ 848 w 2032"/>
                <a:gd name="T23" fmla="*/ 8 h 1536"/>
                <a:gd name="T24" fmla="*/ 855 w 2032"/>
                <a:gd name="T25" fmla="*/ 8 h 1536"/>
                <a:gd name="T26" fmla="*/ 854 w 2032"/>
                <a:gd name="T27" fmla="*/ 10 h 1536"/>
                <a:gd name="T28" fmla="*/ 851 w 2032"/>
                <a:gd name="T29" fmla="*/ 12 h 1536"/>
                <a:gd name="T30" fmla="*/ 845 w 2032"/>
                <a:gd name="T31" fmla="*/ 16 h 1536"/>
                <a:gd name="T32" fmla="*/ 838 w 2032"/>
                <a:gd name="T33" fmla="*/ 20 h 1536"/>
                <a:gd name="T34" fmla="*/ 823 w 2032"/>
                <a:gd name="T35" fmla="*/ 26 h 1536"/>
                <a:gd name="T36" fmla="*/ 808 w 2032"/>
                <a:gd name="T37" fmla="*/ 33 h 1536"/>
                <a:gd name="T38" fmla="*/ 784 w 2032"/>
                <a:gd name="T39" fmla="*/ 39 h 1536"/>
                <a:gd name="T40" fmla="*/ 758 w 2032"/>
                <a:gd name="T41" fmla="*/ 45 h 1536"/>
                <a:gd name="T42" fmla="*/ 725 w 2032"/>
                <a:gd name="T43" fmla="*/ 52 h 1536"/>
                <a:gd name="T44" fmla="*/ 684 w 2032"/>
                <a:gd name="T45" fmla="*/ 58 h 1536"/>
                <a:gd name="T46" fmla="*/ 638 w 2032"/>
                <a:gd name="T47" fmla="*/ 63 h 1536"/>
                <a:gd name="T48" fmla="*/ 582 w 2032"/>
                <a:gd name="T49" fmla="*/ 68 h 1536"/>
                <a:gd name="T50" fmla="*/ 524 w 2032"/>
                <a:gd name="T51" fmla="*/ 71 h 1536"/>
                <a:gd name="T52" fmla="*/ 461 w 2032"/>
                <a:gd name="T53" fmla="*/ 73 h 1536"/>
                <a:gd name="T54" fmla="*/ 399 w 2032"/>
                <a:gd name="T55" fmla="*/ 74 h 1536"/>
                <a:gd name="T56" fmla="*/ 337 w 2032"/>
                <a:gd name="T57" fmla="*/ 74 h 1536"/>
                <a:gd name="T58" fmla="*/ 275 w 2032"/>
                <a:gd name="T59" fmla="*/ 74 h 1536"/>
                <a:gd name="T60" fmla="*/ 216 w 2032"/>
                <a:gd name="T61" fmla="*/ 72 h 1536"/>
                <a:gd name="T62" fmla="*/ 162 w 2032"/>
                <a:gd name="T63" fmla="*/ 71 h 1536"/>
                <a:gd name="T64" fmla="*/ 114 w 2032"/>
                <a:gd name="T65" fmla="*/ 70 h 1536"/>
                <a:gd name="T66" fmla="*/ 71 w 2032"/>
                <a:gd name="T67" fmla="*/ 68 h 1536"/>
                <a:gd name="T68" fmla="*/ 38 w 2032"/>
                <a:gd name="T69" fmla="*/ 66 h 1536"/>
                <a:gd name="T70" fmla="*/ 14 w 2032"/>
                <a:gd name="T71" fmla="*/ 66 h 1536"/>
                <a:gd name="T72" fmla="*/ 3 w 2032"/>
                <a:gd name="T73" fmla="*/ 65 h 1536"/>
                <a:gd name="T74" fmla="*/ 0 w 2032"/>
                <a:gd name="T75" fmla="*/ 65 h 1536"/>
                <a:gd name="T76" fmla="*/ 3 w 2032"/>
                <a:gd name="T77" fmla="*/ 63 h 1536"/>
                <a:gd name="T78" fmla="*/ 7 w 2032"/>
                <a:gd name="T79" fmla="*/ 60 h 1536"/>
                <a:gd name="T80" fmla="*/ 14 w 2032"/>
                <a:gd name="T81" fmla="*/ 55 h 1536"/>
                <a:gd name="T82" fmla="*/ 23 w 2032"/>
                <a:gd name="T83" fmla="*/ 51 h 1536"/>
                <a:gd name="T84" fmla="*/ 39 w 2032"/>
                <a:gd name="T85" fmla="*/ 45 h 1536"/>
                <a:gd name="T86" fmla="*/ 59 w 2032"/>
                <a:gd name="T87" fmla="*/ 39 h 1536"/>
                <a:gd name="T88" fmla="*/ 83 w 2032"/>
                <a:gd name="T89" fmla="*/ 31 h 1536"/>
                <a:gd name="T90" fmla="*/ 113 w 2032"/>
                <a:gd name="T91" fmla="*/ 25 h 1536"/>
                <a:gd name="T92" fmla="*/ 150 w 2032"/>
                <a:gd name="T93" fmla="*/ 19 h 1536"/>
                <a:gd name="T94" fmla="*/ 194 w 2032"/>
                <a:gd name="T95" fmla="*/ 13 h 1536"/>
                <a:gd name="T96" fmla="*/ 244 w 2032"/>
                <a:gd name="T97" fmla="*/ 8 h 1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E9CAEE"/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50" name="Freeform 7"/>
            <p:cNvSpPr>
              <a:spLocks/>
            </p:cNvSpPr>
            <p:nvPr/>
          </p:nvSpPr>
          <p:spPr bwMode="gray">
            <a:xfrm>
              <a:off x="2352" y="2462"/>
              <a:ext cx="960" cy="1618"/>
            </a:xfrm>
            <a:custGeom>
              <a:avLst/>
              <a:gdLst>
                <a:gd name="T0" fmla="*/ 114 w 1470"/>
                <a:gd name="T1" fmla="*/ 134 h 2346"/>
                <a:gd name="T2" fmla="*/ 112 w 1470"/>
                <a:gd name="T3" fmla="*/ 150 h 2346"/>
                <a:gd name="T4" fmla="*/ 109 w 1470"/>
                <a:gd name="T5" fmla="*/ 165 h 2346"/>
                <a:gd name="T6" fmla="*/ 104 w 1470"/>
                <a:gd name="T7" fmla="*/ 179 h 2346"/>
                <a:gd name="T8" fmla="*/ 99 w 1470"/>
                <a:gd name="T9" fmla="*/ 192 h 2346"/>
                <a:gd name="T10" fmla="*/ 92 w 1470"/>
                <a:gd name="T11" fmla="*/ 205 h 2346"/>
                <a:gd name="T12" fmla="*/ 86 w 1470"/>
                <a:gd name="T13" fmla="*/ 215 h 2346"/>
                <a:gd name="T14" fmla="*/ 79 w 1470"/>
                <a:gd name="T15" fmla="*/ 226 h 2346"/>
                <a:gd name="T16" fmla="*/ 72 w 1470"/>
                <a:gd name="T17" fmla="*/ 234 h 2346"/>
                <a:gd name="T18" fmla="*/ 67 w 1470"/>
                <a:gd name="T19" fmla="*/ 241 h 2346"/>
                <a:gd name="T20" fmla="*/ 63 w 1470"/>
                <a:gd name="T21" fmla="*/ 247 h 2346"/>
                <a:gd name="T22" fmla="*/ 59 w 1470"/>
                <a:gd name="T23" fmla="*/ 250 h 2346"/>
                <a:gd name="T24" fmla="*/ 57 w 1470"/>
                <a:gd name="T25" fmla="*/ 252 h 2346"/>
                <a:gd name="T26" fmla="*/ 57 w 1470"/>
                <a:gd name="T27" fmla="*/ 252 h 2346"/>
                <a:gd name="T28" fmla="*/ 55 w 1470"/>
                <a:gd name="T29" fmla="*/ 250 h 2346"/>
                <a:gd name="T30" fmla="*/ 52 w 1470"/>
                <a:gd name="T31" fmla="*/ 247 h 2346"/>
                <a:gd name="T32" fmla="*/ 47 w 1470"/>
                <a:gd name="T33" fmla="*/ 241 h 2346"/>
                <a:gd name="T34" fmla="*/ 41 w 1470"/>
                <a:gd name="T35" fmla="*/ 234 h 2346"/>
                <a:gd name="T36" fmla="*/ 35 w 1470"/>
                <a:gd name="T37" fmla="*/ 226 h 2346"/>
                <a:gd name="T38" fmla="*/ 29 w 1470"/>
                <a:gd name="T39" fmla="*/ 215 h 2346"/>
                <a:gd name="T40" fmla="*/ 22 w 1470"/>
                <a:gd name="T41" fmla="*/ 205 h 2346"/>
                <a:gd name="T42" fmla="*/ 16 w 1470"/>
                <a:gd name="T43" fmla="*/ 192 h 2346"/>
                <a:gd name="T44" fmla="*/ 10 w 1470"/>
                <a:gd name="T45" fmla="*/ 179 h 2346"/>
                <a:gd name="T46" fmla="*/ 5 w 1470"/>
                <a:gd name="T47" fmla="*/ 165 h 2346"/>
                <a:gd name="T48" fmla="*/ 2 w 1470"/>
                <a:gd name="T49" fmla="*/ 150 h 2346"/>
                <a:gd name="T50" fmla="*/ 1 w 1470"/>
                <a:gd name="T51" fmla="*/ 134 h 2346"/>
                <a:gd name="T52" fmla="*/ 1 w 1470"/>
                <a:gd name="T53" fmla="*/ 119 h 2346"/>
                <a:gd name="T54" fmla="*/ 2 w 1470"/>
                <a:gd name="T55" fmla="*/ 103 h 2346"/>
                <a:gd name="T56" fmla="*/ 5 w 1470"/>
                <a:gd name="T57" fmla="*/ 88 h 2346"/>
                <a:gd name="T58" fmla="*/ 10 w 1470"/>
                <a:gd name="T59" fmla="*/ 74 h 2346"/>
                <a:gd name="T60" fmla="*/ 16 w 1470"/>
                <a:gd name="T61" fmla="*/ 60 h 2346"/>
                <a:gd name="T62" fmla="*/ 22 w 1470"/>
                <a:gd name="T63" fmla="*/ 48 h 2346"/>
                <a:gd name="T64" fmla="*/ 29 w 1470"/>
                <a:gd name="T65" fmla="*/ 37 h 2346"/>
                <a:gd name="T66" fmla="*/ 35 w 1470"/>
                <a:gd name="T67" fmla="*/ 27 h 2346"/>
                <a:gd name="T68" fmla="*/ 41 w 1470"/>
                <a:gd name="T69" fmla="*/ 19 h 2346"/>
                <a:gd name="T70" fmla="*/ 47 w 1470"/>
                <a:gd name="T71" fmla="*/ 11 h 2346"/>
                <a:gd name="T72" fmla="*/ 52 w 1470"/>
                <a:gd name="T73" fmla="*/ 6 h 2346"/>
                <a:gd name="T74" fmla="*/ 55 w 1470"/>
                <a:gd name="T75" fmla="*/ 2 h 2346"/>
                <a:gd name="T76" fmla="*/ 57 w 1470"/>
                <a:gd name="T77" fmla="*/ 1 h 2346"/>
                <a:gd name="T78" fmla="*/ 57 w 1470"/>
                <a:gd name="T79" fmla="*/ 1 h 2346"/>
                <a:gd name="T80" fmla="*/ 59 w 1470"/>
                <a:gd name="T81" fmla="*/ 2 h 2346"/>
                <a:gd name="T82" fmla="*/ 63 w 1470"/>
                <a:gd name="T83" fmla="*/ 6 h 2346"/>
                <a:gd name="T84" fmla="*/ 67 w 1470"/>
                <a:gd name="T85" fmla="*/ 11 h 2346"/>
                <a:gd name="T86" fmla="*/ 72 w 1470"/>
                <a:gd name="T87" fmla="*/ 19 h 2346"/>
                <a:gd name="T88" fmla="*/ 79 w 1470"/>
                <a:gd name="T89" fmla="*/ 27 h 2346"/>
                <a:gd name="T90" fmla="*/ 86 w 1470"/>
                <a:gd name="T91" fmla="*/ 37 h 2346"/>
                <a:gd name="T92" fmla="*/ 92 w 1470"/>
                <a:gd name="T93" fmla="*/ 48 h 2346"/>
                <a:gd name="T94" fmla="*/ 99 w 1470"/>
                <a:gd name="T95" fmla="*/ 60 h 2346"/>
                <a:gd name="T96" fmla="*/ 104 w 1470"/>
                <a:gd name="T97" fmla="*/ 74 h 2346"/>
                <a:gd name="T98" fmla="*/ 109 w 1470"/>
                <a:gd name="T99" fmla="*/ 88 h 2346"/>
                <a:gd name="T100" fmla="*/ 112 w 1470"/>
                <a:gd name="T101" fmla="*/ 103 h 2346"/>
                <a:gd name="T102" fmla="*/ 114 w 1470"/>
                <a:gd name="T103" fmla="*/ 119 h 23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AACC"/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51" name="Freeform 8"/>
            <p:cNvSpPr>
              <a:spLocks/>
            </p:cNvSpPr>
            <p:nvPr/>
          </p:nvSpPr>
          <p:spPr bwMode="gray">
            <a:xfrm rot="521906">
              <a:off x="2684" y="2537"/>
              <a:ext cx="1680" cy="864"/>
            </a:xfrm>
            <a:custGeom>
              <a:avLst/>
              <a:gdLst>
                <a:gd name="T0" fmla="*/ 464 w 2032"/>
                <a:gd name="T1" fmla="*/ 6 h 1536"/>
                <a:gd name="T2" fmla="*/ 503 w 2032"/>
                <a:gd name="T3" fmla="*/ 9 h 1536"/>
                <a:gd name="T4" fmla="*/ 535 w 2032"/>
                <a:gd name="T5" fmla="*/ 12 h 1536"/>
                <a:gd name="T6" fmla="*/ 562 w 2032"/>
                <a:gd name="T7" fmla="*/ 16 h 1536"/>
                <a:gd name="T8" fmla="*/ 586 w 2032"/>
                <a:gd name="T9" fmla="*/ 21 h 1536"/>
                <a:gd name="T10" fmla="*/ 605 w 2032"/>
                <a:gd name="T11" fmla="*/ 25 h 1536"/>
                <a:gd name="T12" fmla="*/ 619 w 2032"/>
                <a:gd name="T13" fmla="*/ 29 h 1536"/>
                <a:gd name="T14" fmla="*/ 631 w 2032"/>
                <a:gd name="T15" fmla="*/ 33 h 1536"/>
                <a:gd name="T16" fmla="*/ 638 w 2032"/>
                <a:gd name="T17" fmla="*/ 37 h 1536"/>
                <a:gd name="T18" fmla="*/ 645 w 2032"/>
                <a:gd name="T19" fmla="*/ 39 h 1536"/>
                <a:gd name="T20" fmla="*/ 647 w 2032"/>
                <a:gd name="T21" fmla="*/ 42 h 1536"/>
                <a:gd name="T22" fmla="*/ 648 w 2032"/>
                <a:gd name="T23" fmla="*/ 43 h 1536"/>
                <a:gd name="T24" fmla="*/ 647 w 2032"/>
                <a:gd name="T25" fmla="*/ 43 h 1536"/>
                <a:gd name="T26" fmla="*/ 637 w 2032"/>
                <a:gd name="T27" fmla="*/ 43 h 1536"/>
                <a:gd name="T28" fmla="*/ 620 w 2032"/>
                <a:gd name="T29" fmla="*/ 44 h 1536"/>
                <a:gd name="T30" fmla="*/ 594 w 2032"/>
                <a:gd name="T31" fmla="*/ 45 h 1536"/>
                <a:gd name="T32" fmla="*/ 562 w 2032"/>
                <a:gd name="T33" fmla="*/ 46 h 1536"/>
                <a:gd name="T34" fmla="*/ 527 w 2032"/>
                <a:gd name="T35" fmla="*/ 47 h 1536"/>
                <a:gd name="T36" fmla="*/ 484 w 2032"/>
                <a:gd name="T37" fmla="*/ 48 h 1536"/>
                <a:gd name="T38" fmla="*/ 440 w 2032"/>
                <a:gd name="T39" fmla="*/ 48 h 1536"/>
                <a:gd name="T40" fmla="*/ 393 w 2032"/>
                <a:gd name="T41" fmla="*/ 49 h 1536"/>
                <a:gd name="T42" fmla="*/ 346 w 2032"/>
                <a:gd name="T43" fmla="*/ 49 h 1536"/>
                <a:gd name="T44" fmla="*/ 298 w 2032"/>
                <a:gd name="T45" fmla="*/ 48 h 1536"/>
                <a:gd name="T46" fmla="*/ 251 w 2032"/>
                <a:gd name="T47" fmla="*/ 47 h 1536"/>
                <a:gd name="T48" fmla="*/ 207 w 2032"/>
                <a:gd name="T49" fmla="*/ 44 h 1536"/>
                <a:gd name="T50" fmla="*/ 165 w 2032"/>
                <a:gd name="T51" fmla="*/ 42 h 1536"/>
                <a:gd name="T52" fmla="*/ 129 w 2032"/>
                <a:gd name="T53" fmla="*/ 38 h 1536"/>
                <a:gd name="T54" fmla="*/ 99 w 2032"/>
                <a:gd name="T55" fmla="*/ 34 h 1536"/>
                <a:gd name="T56" fmla="*/ 73 w 2032"/>
                <a:gd name="T57" fmla="*/ 30 h 1536"/>
                <a:gd name="T58" fmla="*/ 53 w 2032"/>
                <a:gd name="T59" fmla="*/ 25 h 1536"/>
                <a:gd name="T60" fmla="*/ 36 w 2032"/>
                <a:gd name="T61" fmla="*/ 21 h 1536"/>
                <a:gd name="T62" fmla="*/ 23 w 2032"/>
                <a:gd name="T63" fmla="*/ 17 h 1536"/>
                <a:gd name="T64" fmla="*/ 14 w 2032"/>
                <a:gd name="T65" fmla="*/ 14 h 1536"/>
                <a:gd name="T66" fmla="*/ 7 w 2032"/>
                <a:gd name="T67" fmla="*/ 11 h 1536"/>
                <a:gd name="T68" fmla="*/ 2 w 2032"/>
                <a:gd name="T69" fmla="*/ 8 h 1536"/>
                <a:gd name="T70" fmla="*/ 2 w 2032"/>
                <a:gd name="T71" fmla="*/ 6 h 1536"/>
                <a:gd name="T72" fmla="*/ 0 w 2032"/>
                <a:gd name="T73" fmla="*/ 6 h 1536"/>
                <a:gd name="T74" fmla="*/ 5 w 2032"/>
                <a:gd name="T75" fmla="*/ 6 h 1536"/>
                <a:gd name="T76" fmla="*/ 18 w 2032"/>
                <a:gd name="T77" fmla="*/ 5 h 1536"/>
                <a:gd name="T78" fmla="*/ 41 w 2032"/>
                <a:gd name="T79" fmla="*/ 5 h 1536"/>
                <a:gd name="T80" fmla="*/ 69 w 2032"/>
                <a:gd name="T81" fmla="*/ 3 h 1536"/>
                <a:gd name="T82" fmla="*/ 104 w 2032"/>
                <a:gd name="T83" fmla="*/ 2 h 1536"/>
                <a:gd name="T84" fmla="*/ 144 w 2032"/>
                <a:gd name="T85" fmla="*/ 2 h 1536"/>
                <a:gd name="T86" fmla="*/ 187 w 2032"/>
                <a:gd name="T87" fmla="*/ 1 h 1536"/>
                <a:gd name="T88" fmla="*/ 231 w 2032"/>
                <a:gd name="T89" fmla="*/ 1 h 1536"/>
                <a:gd name="T90" fmla="*/ 279 w 2032"/>
                <a:gd name="T91" fmla="*/ 0 h 1536"/>
                <a:gd name="T92" fmla="*/ 327 w 2032"/>
                <a:gd name="T93" fmla="*/ 1 h 1536"/>
                <a:gd name="T94" fmla="*/ 375 w 2032"/>
                <a:gd name="T95" fmla="*/ 2 h 1536"/>
                <a:gd name="T96" fmla="*/ 419 w 2032"/>
                <a:gd name="T97" fmla="*/ 3 h 1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D4BE"/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52" name="Freeform 9"/>
            <p:cNvSpPr>
              <a:spLocks/>
            </p:cNvSpPr>
            <p:nvPr/>
          </p:nvSpPr>
          <p:spPr bwMode="gray">
            <a:xfrm rot="-468625">
              <a:off x="2736" y="1632"/>
              <a:ext cx="1728" cy="906"/>
            </a:xfrm>
            <a:custGeom>
              <a:avLst/>
              <a:gdLst>
                <a:gd name="T0" fmla="*/ 271 w 2032"/>
                <a:gd name="T1" fmla="*/ 4 h 1536"/>
                <a:gd name="T2" fmla="*/ 325 w 2032"/>
                <a:gd name="T3" fmla="*/ 2 h 1536"/>
                <a:gd name="T4" fmla="*/ 381 w 2032"/>
                <a:gd name="T5" fmla="*/ 1 h 1536"/>
                <a:gd name="T6" fmla="*/ 437 w 2032"/>
                <a:gd name="T7" fmla="*/ 0 h 1536"/>
                <a:gd name="T8" fmla="*/ 494 w 2032"/>
                <a:gd name="T9" fmla="*/ 1 h 1536"/>
                <a:gd name="T10" fmla="*/ 548 w 2032"/>
                <a:gd name="T11" fmla="*/ 1 h 1536"/>
                <a:gd name="T12" fmla="*/ 598 w 2032"/>
                <a:gd name="T13" fmla="*/ 2 h 1536"/>
                <a:gd name="T14" fmla="*/ 645 w 2032"/>
                <a:gd name="T15" fmla="*/ 3 h 1536"/>
                <a:gd name="T16" fmla="*/ 686 w 2032"/>
                <a:gd name="T17" fmla="*/ 4 h 1536"/>
                <a:gd name="T18" fmla="*/ 721 w 2032"/>
                <a:gd name="T19" fmla="*/ 5 h 1536"/>
                <a:gd name="T20" fmla="*/ 747 w 2032"/>
                <a:gd name="T21" fmla="*/ 6 h 1536"/>
                <a:gd name="T22" fmla="*/ 762 w 2032"/>
                <a:gd name="T23" fmla="*/ 7 h 1536"/>
                <a:gd name="T24" fmla="*/ 768 w 2032"/>
                <a:gd name="T25" fmla="*/ 8 h 1536"/>
                <a:gd name="T26" fmla="*/ 767 w 2032"/>
                <a:gd name="T27" fmla="*/ 8 h 1536"/>
                <a:gd name="T28" fmla="*/ 765 w 2032"/>
                <a:gd name="T29" fmla="*/ 11 h 1536"/>
                <a:gd name="T30" fmla="*/ 759 w 2032"/>
                <a:gd name="T31" fmla="*/ 14 h 1536"/>
                <a:gd name="T32" fmla="*/ 752 w 2032"/>
                <a:gd name="T33" fmla="*/ 18 h 1536"/>
                <a:gd name="T34" fmla="*/ 740 w 2032"/>
                <a:gd name="T35" fmla="*/ 22 h 1536"/>
                <a:gd name="T36" fmla="*/ 725 w 2032"/>
                <a:gd name="T37" fmla="*/ 28 h 1536"/>
                <a:gd name="T38" fmla="*/ 705 w 2032"/>
                <a:gd name="T39" fmla="*/ 34 h 1536"/>
                <a:gd name="T40" fmla="*/ 681 w 2032"/>
                <a:gd name="T41" fmla="*/ 40 h 1536"/>
                <a:gd name="T42" fmla="*/ 651 w 2032"/>
                <a:gd name="T43" fmla="*/ 45 h 1536"/>
                <a:gd name="T44" fmla="*/ 615 w 2032"/>
                <a:gd name="T45" fmla="*/ 51 h 1536"/>
                <a:gd name="T46" fmla="*/ 572 w 2032"/>
                <a:gd name="T47" fmla="*/ 55 h 1536"/>
                <a:gd name="T48" fmla="*/ 523 w 2032"/>
                <a:gd name="T49" fmla="*/ 59 h 1536"/>
                <a:gd name="T50" fmla="*/ 471 w 2032"/>
                <a:gd name="T51" fmla="*/ 62 h 1536"/>
                <a:gd name="T52" fmla="*/ 415 w 2032"/>
                <a:gd name="T53" fmla="*/ 64 h 1536"/>
                <a:gd name="T54" fmla="*/ 359 w 2032"/>
                <a:gd name="T55" fmla="*/ 64 h 1536"/>
                <a:gd name="T56" fmla="*/ 302 w 2032"/>
                <a:gd name="T57" fmla="*/ 65 h 1536"/>
                <a:gd name="T58" fmla="*/ 247 w 2032"/>
                <a:gd name="T59" fmla="*/ 64 h 1536"/>
                <a:gd name="T60" fmla="*/ 195 w 2032"/>
                <a:gd name="T61" fmla="*/ 63 h 1536"/>
                <a:gd name="T62" fmla="*/ 145 w 2032"/>
                <a:gd name="T63" fmla="*/ 63 h 1536"/>
                <a:gd name="T64" fmla="*/ 103 w 2032"/>
                <a:gd name="T65" fmla="*/ 61 h 1536"/>
                <a:gd name="T66" fmla="*/ 64 w 2032"/>
                <a:gd name="T67" fmla="*/ 60 h 1536"/>
                <a:gd name="T68" fmla="*/ 34 w 2032"/>
                <a:gd name="T69" fmla="*/ 58 h 1536"/>
                <a:gd name="T70" fmla="*/ 12 w 2032"/>
                <a:gd name="T71" fmla="*/ 58 h 1536"/>
                <a:gd name="T72" fmla="*/ 3 w 2032"/>
                <a:gd name="T73" fmla="*/ 57 h 1536"/>
                <a:gd name="T74" fmla="*/ 0 w 2032"/>
                <a:gd name="T75" fmla="*/ 57 h 1536"/>
                <a:gd name="T76" fmla="*/ 3 w 2032"/>
                <a:gd name="T77" fmla="*/ 55 h 1536"/>
                <a:gd name="T78" fmla="*/ 6 w 2032"/>
                <a:gd name="T79" fmla="*/ 53 h 1536"/>
                <a:gd name="T80" fmla="*/ 12 w 2032"/>
                <a:gd name="T81" fmla="*/ 49 h 1536"/>
                <a:gd name="T82" fmla="*/ 22 w 2032"/>
                <a:gd name="T83" fmla="*/ 44 h 1536"/>
                <a:gd name="T84" fmla="*/ 35 w 2032"/>
                <a:gd name="T85" fmla="*/ 40 h 1536"/>
                <a:gd name="T86" fmla="*/ 51 w 2032"/>
                <a:gd name="T87" fmla="*/ 34 h 1536"/>
                <a:gd name="T88" fmla="*/ 75 w 2032"/>
                <a:gd name="T89" fmla="*/ 28 h 1536"/>
                <a:gd name="T90" fmla="*/ 101 w 2032"/>
                <a:gd name="T91" fmla="*/ 22 h 1536"/>
                <a:gd name="T92" fmla="*/ 134 w 2032"/>
                <a:gd name="T93" fmla="*/ 17 h 1536"/>
                <a:gd name="T94" fmla="*/ 173 w 2032"/>
                <a:gd name="T95" fmla="*/ 12 h 1536"/>
                <a:gd name="T96" fmla="*/ 219 w 2032"/>
                <a:gd name="T97" fmla="*/ 7 h 1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EEAA"/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  <p:grpSp>
          <p:nvGrpSpPr>
            <p:cNvPr id="10253" name="Group 10"/>
            <p:cNvGrpSpPr>
              <a:grpSpLocks/>
            </p:cNvGrpSpPr>
            <p:nvPr/>
          </p:nvGrpSpPr>
          <p:grpSpPr bwMode="auto">
            <a:xfrm>
              <a:off x="2406" y="2112"/>
              <a:ext cx="773" cy="768"/>
              <a:chOff x="2016" y="1920"/>
              <a:chExt cx="1680" cy="1680"/>
            </a:xfrm>
          </p:grpSpPr>
          <p:sp>
            <p:nvSpPr>
              <p:cNvPr id="10260" name="Oval 11"/>
              <p:cNvSpPr>
                <a:spLocks noChangeArrowheads="1"/>
              </p:cNvSpPr>
              <p:nvPr/>
            </p:nvSpPr>
            <p:spPr bwMode="gray">
              <a:xfrm>
                <a:off x="2018" y="1919"/>
                <a:ext cx="1664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3E0C00"/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91581" dir="3378596" algn="ctr" rotWithShape="0">
                  <a:srgbClr val="B2B2B2"/>
                </a:outerShdw>
              </a:effec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bcPhonicsOne" pitchFamily="2" charset="0"/>
                  </a:defRPr>
                </a:lvl9pPr>
              </a:lstStyle>
              <a:p>
                <a:pPr eaLnBrk="1" hangingPunct="1"/>
                <a:endParaRPr lang="ru-RU" altLang="ru-RU" dirty="0"/>
              </a:p>
            </p:txBody>
          </p:sp>
          <p:sp>
            <p:nvSpPr>
              <p:cNvPr id="10261" name="Freeform 1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777 w 1321"/>
                  <a:gd name="T1" fmla="*/ 18 h 712"/>
                  <a:gd name="T2" fmla="*/ 787 w 1321"/>
                  <a:gd name="T3" fmla="*/ 19 h 712"/>
                  <a:gd name="T4" fmla="*/ 789 w 1321"/>
                  <a:gd name="T5" fmla="*/ 20 h 712"/>
                  <a:gd name="T6" fmla="*/ 785 w 1321"/>
                  <a:gd name="T7" fmla="*/ 22 h 712"/>
                  <a:gd name="T8" fmla="*/ 775 w 1321"/>
                  <a:gd name="T9" fmla="*/ 24 h 712"/>
                  <a:gd name="T10" fmla="*/ 759 w 1321"/>
                  <a:gd name="T11" fmla="*/ 25 h 712"/>
                  <a:gd name="T12" fmla="*/ 739 w 1321"/>
                  <a:gd name="T13" fmla="*/ 26 h 712"/>
                  <a:gd name="T14" fmla="*/ 714 w 1321"/>
                  <a:gd name="T15" fmla="*/ 27 h 712"/>
                  <a:gd name="T16" fmla="*/ 685 w 1321"/>
                  <a:gd name="T17" fmla="*/ 28 h 712"/>
                  <a:gd name="T18" fmla="*/ 651 w 1321"/>
                  <a:gd name="T19" fmla="*/ 29 h 712"/>
                  <a:gd name="T20" fmla="*/ 615 w 1321"/>
                  <a:gd name="T21" fmla="*/ 29 h 712"/>
                  <a:gd name="T22" fmla="*/ 578 w 1321"/>
                  <a:gd name="T23" fmla="*/ 30 h 712"/>
                  <a:gd name="T24" fmla="*/ 535 w 1321"/>
                  <a:gd name="T25" fmla="*/ 30 h 712"/>
                  <a:gd name="T26" fmla="*/ 492 w 1321"/>
                  <a:gd name="T27" fmla="*/ 30 h 712"/>
                  <a:gd name="T28" fmla="*/ 475 w 1321"/>
                  <a:gd name="T29" fmla="*/ 31 h 712"/>
                  <a:gd name="T30" fmla="*/ 284 w 1321"/>
                  <a:gd name="T31" fmla="*/ 31 h 712"/>
                  <a:gd name="T32" fmla="*/ 281 w 1321"/>
                  <a:gd name="T33" fmla="*/ 31 h 712"/>
                  <a:gd name="T34" fmla="*/ 244 w 1321"/>
                  <a:gd name="T35" fmla="*/ 30 h 712"/>
                  <a:gd name="T36" fmla="*/ 209 w 1321"/>
                  <a:gd name="T37" fmla="*/ 30 h 712"/>
                  <a:gd name="T38" fmla="*/ 174 w 1321"/>
                  <a:gd name="T39" fmla="*/ 30 h 712"/>
                  <a:gd name="T40" fmla="*/ 141 w 1321"/>
                  <a:gd name="T41" fmla="*/ 29 h 712"/>
                  <a:gd name="T42" fmla="*/ 113 w 1321"/>
                  <a:gd name="T43" fmla="*/ 29 h 712"/>
                  <a:gd name="T44" fmla="*/ 84 w 1321"/>
                  <a:gd name="T45" fmla="*/ 29 h 712"/>
                  <a:gd name="T46" fmla="*/ 63 w 1321"/>
                  <a:gd name="T47" fmla="*/ 28 h 712"/>
                  <a:gd name="T48" fmla="*/ 40 w 1321"/>
                  <a:gd name="T49" fmla="*/ 27 h 712"/>
                  <a:gd name="T50" fmla="*/ 26 w 1321"/>
                  <a:gd name="T51" fmla="*/ 26 h 712"/>
                  <a:gd name="T52" fmla="*/ 18 w 1321"/>
                  <a:gd name="T53" fmla="*/ 25 h 712"/>
                  <a:gd name="T54" fmla="*/ 6 w 1321"/>
                  <a:gd name="T55" fmla="*/ 24 h 712"/>
                  <a:gd name="T56" fmla="*/ 0 w 1321"/>
                  <a:gd name="T57" fmla="*/ 23 h 712"/>
                  <a:gd name="T58" fmla="*/ 0 w 1321"/>
                  <a:gd name="T59" fmla="*/ 22 h 712"/>
                  <a:gd name="T60" fmla="*/ 4 w 1321"/>
                  <a:gd name="T61" fmla="*/ 20 h 712"/>
                  <a:gd name="T62" fmla="*/ 16 w 1321"/>
                  <a:gd name="T63" fmla="*/ 19 h 712"/>
                  <a:gd name="T64" fmla="*/ 26 w 1321"/>
                  <a:gd name="T65" fmla="*/ 16 h 712"/>
                  <a:gd name="T66" fmla="*/ 59 w 1321"/>
                  <a:gd name="T67" fmla="*/ 12 h 712"/>
                  <a:gd name="T68" fmla="*/ 88 w 1321"/>
                  <a:gd name="T69" fmla="*/ 10 h 712"/>
                  <a:gd name="T70" fmla="*/ 122 w 1321"/>
                  <a:gd name="T71" fmla="*/ 8 h 712"/>
                  <a:gd name="T72" fmla="*/ 162 w 1321"/>
                  <a:gd name="T73" fmla="*/ 5 h 712"/>
                  <a:gd name="T74" fmla="*/ 205 w 1321"/>
                  <a:gd name="T75" fmla="*/ 4 h 712"/>
                  <a:gd name="T76" fmla="*/ 248 w 1321"/>
                  <a:gd name="T77" fmla="*/ 4 h 712"/>
                  <a:gd name="T78" fmla="*/ 297 w 1321"/>
                  <a:gd name="T79" fmla="*/ 4 h 712"/>
                  <a:gd name="T80" fmla="*/ 347 w 1321"/>
                  <a:gd name="T81" fmla="*/ 4 h 712"/>
                  <a:gd name="T82" fmla="*/ 399 w 1321"/>
                  <a:gd name="T83" fmla="*/ 0 h 712"/>
                  <a:gd name="T84" fmla="*/ 399 w 1321"/>
                  <a:gd name="T85" fmla="*/ 0 h 712"/>
                  <a:gd name="T86" fmla="*/ 453 w 1321"/>
                  <a:gd name="T87" fmla="*/ 4 h 712"/>
                  <a:gd name="T88" fmla="*/ 505 w 1321"/>
                  <a:gd name="T89" fmla="*/ 4 h 712"/>
                  <a:gd name="T90" fmla="*/ 556 w 1321"/>
                  <a:gd name="T91" fmla="*/ 4 h 712"/>
                  <a:gd name="T92" fmla="*/ 603 w 1321"/>
                  <a:gd name="T93" fmla="*/ 4 h 712"/>
                  <a:gd name="T94" fmla="*/ 646 w 1321"/>
                  <a:gd name="T95" fmla="*/ 6 h 712"/>
                  <a:gd name="T96" fmla="*/ 686 w 1321"/>
                  <a:gd name="T97" fmla="*/ 9 h 712"/>
                  <a:gd name="T98" fmla="*/ 721 w 1321"/>
                  <a:gd name="T99" fmla="*/ 11 h 712"/>
                  <a:gd name="T100" fmla="*/ 751 w 1321"/>
                  <a:gd name="T101" fmla="*/ 14 h 712"/>
                  <a:gd name="T102" fmla="*/ 777 w 1321"/>
                  <a:gd name="T103" fmla="*/ 18 h 712"/>
                  <a:gd name="T104" fmla="*/ 777 w 1321"/>
                  <a:gd name="T105" fmla="*/ 18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6158" name="Text Box 13"/>
            <p:cNvSpPr txBox="1">
              <a:spLocks noChangeArrowheads="1"/>
            </p:cNvSpPr>
            <p:nvPr/>
          </p:nvSpPr>
          <p:spPr bwMode="gray">
            <a:xfrm>
              <a:off x="1168" y="1765"/>
              <a:ext cx="1732" cy="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200" b="1" u="sng" dirty="0" smtClean="0">
                  <a:solidFill>
                    <a:schemeClr val="accent2">
                      <a:lumMod val="50000"/>
                    </a:schemeClr>
                  </a:solidFill>
                  <a:latin typeface="Georgia" pitchFamily="18" charset="0"/>
                </a:rPr>
                <a:t>Армия</a:t>
              </a:r>
              <a:endParaRPr lang="ru-RU" sz="3200" b="1" u="sng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6159" name="Text Box 14"/>
            <p:cNvSpPr txBox="1">
              <a:spLocks noChangeArrowheads="1"/>
            </p:cNvSpPr>
            <p:nvPr/>
          </p:nvSpPr>
          <p:spPr bwMode="gray">
            <a:xfrm>
              <a:off x="1953" y="1068"/>
              <a:ext cx="1866" cy="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600" b="1" u="sng" dirty="0" smtClean="0">
                  <a:solidFill>
                    <a:schemeClr val="accent2">
                      <a:lumMod val="50000"/>
                    </a:schemeClr>
                  </a:solidFill>
                  <a:latin typeface="Georgia" pitchFamily="18" charset="0"/>
                </a:rPr>
                <a:t>Семья </a:t>
              </a:r>
              <a:endParaRPr lang="en-US" sz="3600" b="1" u="sng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6160" name="Text Box 15"/>
            <p:cNvSpPr txBox="1">
              <a:spLocks noChangeArrowheads="1"/>
            </p:cNvSpPr>
            <p:nvPr/>
          </p:nvSpPr>
          <p:spPr bwMode="gray">
            <a:xfrm>
              <a:off x="2753" y="1722"/>
              <a:ext cx="1965" cy="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200" b="1" u="sng" dirty="0" smtClean="0">
                  <a:solidFill>
                    <a:schemeClr val="accent2">
                      <a:lumMod val="50000"/>
                    </a:schemeClr>
                  </a:solidFill>
                  <a:latin typeface="Georgia" pitchFamily="18" charset="0"/>
                </a:rPr>
                <a:t>Школа</a:t>
              </a:r>
              <a:endParaRPr lang="ru-RU" sz="3200" b="1" u="sng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6161" name="Text Box 16"/>
            <p:cNvSpPr txBox="1">
              <a:spLocks noChangeArrowheads="1"/>
            </p:cNvSpPr>
            <p:nvPr/>
          </p:nvSpPr>
          <p:spPr bwMode="gray">
            <a:xfrm>
              <a:off x="1254" y="2745"/>
              <a:ext cx="1437" cy="3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b="1" u="sng" dirty="0" smtClean="0">
                  <a:solidFill>
                    <a:schemeClr val="accent2">
                      <a:lumMod val="50000"/>
                    </a:schemeClr>
                  </a:solidFill>
                  <a:latin typeface="Georgia" pitchFamily="18" charset="0"/>
                </a:rPr>
                <a:t>Социум</a:t>
              </a:r>
              <a:endParaRPr lang="ru-RU" sz="2800" b="1" u="sng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6162" name="Text Box 17"/>
            <p:cNvSpPr txBox="1">
              <a:spLocks noChangeArrowheads="1"/>
            </p:cNvSpPr>
            <p:nvPr/>
          </p:nvSpPr>
          <p:spPr bwMode="gray">
            <a:xfrm>
              <a:off x="2922" y="2703"/>
              <a:ext cx="1719" cy="6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200" b="1" u="sng" dirty="0" smtClean="0">
                  <a:solidFill>
                    <a:schemeClr val="accent2">
                      <a:lumMod val="50000"/>
                    </a:schemeClr>
                  </a:solidFill>
                  <a:latin typeface="Georgia" pitchFamily="18" charset="0"/>
                </a:rPr>
                <a:t>Православная Церковь</a:t>
              </a:r>
              <a:endParaRPr lang="ru-RU" sz="3200" b="1" u="sng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endParaRPr>
            </a:p>
          </p:txBody>
        </p:sp>
        <p:sp>
          <p:nvSpPr>
            <p:cNvPr id="10259" name="Text Box 18"/>
            <p:cNvSpPr txBox="1">
              <a:spLocks noChangeArrowheads="1"/>
            </p:cNvSpPr>
            <p:nvPr/>
          </p:nvSpPr>
          <p:spPr bwMode="gray">
            <a:xfrm>
              <a:off x="2753" y="3486"/>
              <a:ext cx="94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bcPhonicsOne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bcPhonicsOne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bcPhonicsOne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bcPhonicsOne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bcPhonicsOne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bcPhonicsOne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bcPhonicsOne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bcPhonicsOne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bcPhonicsOne" pitchFamily="2" charset="0"/>
                </a:defRPr>
              </a:lvl9pPr>
            </a:lstStyle>
            <a:p>
              <a:pPr algn="ctr"/>
              <a:endParaRPr lang="en-US" altLang="ru-RU" sz="20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 flipH="1" flipV="1">
            <a:off x="10140925" y="6471546"/>
            <a:ext cx="47699" cy="51492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прр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533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Патриотические подвиги наших предков</a:t>
            </a:r>
            <a:endParaRPr lang="ru-RU" b="1" i="1" spc="50" dirty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1043608" y="1417638"/>
            <a:ext cx="4248472" cy="489168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Александр Васильевич Суворов говорил:</a:t>
            </a:r>
          </a:p>
          <a:p>
            <a:pPr marL="0" lvl="0" indent="0">
              <a:buNone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 Не бренное человеческое тело одерживает на войне победу, а бессмертная душа,… если душа воина велика и могуча, не предаётся страху и не падает на войне, то и победа несомненна, а потому и нужно воспитывать и закаливать сердце воина так, чтобы оно не боялось никакой опасности и тогда было неустрашимо и бестрепетно!»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000" b="1" dirty="0"/>
          </a:p>
        </p:txBody>
      </p:sp>
      <p:pic>
        <p:nvPicPr>
          <p:cNvPr id="1026" name="Picture 2" descr="http://korabox.ru/images/ustore/14/15/MHvqASF21VoC_169338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064" y="1556792"/>
            <a:ext cx="3400736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55884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212587"/>
            <a:ext cx="7920880" cy="1409339"/>
          </a:xfrm>
        </p:spPr>
        <p:txBody>
          <a:bodyPr>
            <a:normAutofit/>
          </a:bodyPr>
          <a:lstStyle/>
          <a:p>
            <a:r>
              <a:rPr lang="ru-RU" sz="54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Русские полководцы</a:t>
            </a:r>
            <a:endParaRPr lang="ru-RU" sz="5400" b="1" i="1" spc="50" dirty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0482" name="Picture 2" descr="http://pre03.deviantart.net/5582/th/pre/i/2014/348/e/a/sviatoslav_the_brave___detail_by_vladimir_kireev-d5uxja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10" y="1156379"/>
            <a:ext cx="1755606" cy="229828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4061" y="3605762"/>
            <a:ext cx="18464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Князь</a:t>
            </a:r>
            <a:r>
              <a:rPr lang="ru-RU" sz="2000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Святослав</a:t>
            </a:r>
            <a:endParaRPr lang="ru-RU" sz="2000" b="1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0484" name="Picture 4" descr="http://portal-kultura.ru/upload/medialibrary/e34/Holmogorov_Kult_40_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774" y="1186965"/>
            <a:ext cx="1661591" cy="22371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16632" y="3554848"/>
            <a:ext cx="16615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Дмитрий</a:t>
            </a:r>
            <a:r>
              <a:rPr lang="ru-RU" sz="2000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Донской</a:t>
            </a:r>
            <a:endParaRPr lang="ru-RU" sz="2000" b="1" dirty="0"/>
          </a:p>
        </p:txBody>
      </p:sp>
      <p:pic>
        <p:nvPicPr>
          <p:cNvPr id="20486" name="Picture 6" descr="http://www.nta-nn.ru/upload/iblock/e41/55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15" y="1141437"/>
            <a:ext cx="1684149" cy="22121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79804" y="3497347"/>
            <a:ext cx="14329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Александр </a:t>
            </a:r>
          </a:p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Невский</a:t>
            </a:r>
            <a:endParaRPr lang="ru-RU" sz="2000" b="1" dirty="0"/>
          </a:p>
        </p:txBody>
      </p:sp>
      <p:pic>
        <p:nvPicPr>
          <p:cNvPr id="20488" name="Picture 8" descr="http://www.belcanto.ru/media/images/uploaded/140217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948" y="1163804"/>
            <a:ext cx="1564902" cy="21673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8039" y="3497347"/>
            <a:ext cx="8547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Князь</a:t>
            </a:r>
          </a:p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Игорь</a:t>
            </a:r>
            <a:endParaRPr lang="ru-RU" sz="2000" dirty="0"/>
          </a:p>
        </p:txBody>
      </p:sp>
      <p:pic>
        <p:nvPicPr>
          <p:cNvPr id="20490" name="Picture 10" descr="http://www.the-submarine.ru/images/topics/photos/b/2014/11/1153_10_1416411345_9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33" y="4195650"/>
            <a:ext cx="1528504" cy="19818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007927" y="6177501"/>
            <a:ext cx="16999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Владимир</a:t>
            </a:r>
            <a:r>
              <a:rPr lang="ru-RU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Мономах</a:t>
            </a:r>
            <a:endParaRPr lang="ru-RU" dirty="0"/>
          </a:p>
        </p:txBody>
      </p:sp>
      <p:pic>
        <p:nvPicPr>
          <p:cNvPr id="20492" name="Picture 12" descr="http://yanshyk.ru/wp-content/uploads/2015/03/pfo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556" y="3979803"/>
            <a:ext cx="1532927" cy="20241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427984" y="6003914"/>
            <a:ext cx="1152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Козьма</a:t>
            </a:r>
            <a:endParaRPr lang="ru-RU" sz="2000" b="1" i="1" dirty="0" smtClean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Минин</a:t>
            </a:r>
            <a:endParaRPr lang="ru-RU" sz="2000" dirty="0"/>
          </a:p>
        </p:txBody>
      </p:sp>
      <p:pic>
        <p:nvPicPr>
          <p:cNvPr id="20494" name="Picture 14" descr="http://mtdata.ru/u30/photoF5CB/20839791090-0/origina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6" y="3959705"/>
            <a:ext cx="1565244" cy="204420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44208" y="6003914"/>
            <a:ext cx="204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Дмитрий Пожарский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656730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800200"/>
          </a:xfrm>
        </p:spPr>
        <p:txBody>
          <a:bodyPr>
            <a:noAutofit/>
          </a:bodyPr>
          <a:lstStyle/>
          <a:p>
            <a:r>
              <a:rPr lang="ru-RU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Кутузов</a:t>
            </a:r>
            <a:br>
              <a:rPr lang="ru-RU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Михаил Илларионович</a:t>
            </a:r>
            <a:r>
              <a:rPr lang="ru-RU" sz="4800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/>
            </a:r>
            <a:br>
              <a:rPr lang="ru-RU" sz="4800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</a:br>
            <a:endParaRPr lang="ru-RU" sz="4800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</a:endParaRPr>
          </a:p>
        </p:txBody>
      </p:sp>
      <p:pic>
        <p:nvPicPr>
          <p:cNvPr id="21506" name="Picture 2" descr="http://www.proza.ru/pics/2013/08/20/6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59" y="1593666"/>
            <a:ext cx="3682752" cy="5106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3739" y="1593666"/>
            <a:ext cx="357428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spc="50" dirty="0" smtClean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endParaRPr lang="ru-RU" sz="2800" dirty="0" smtClean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44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 Мы русские!</a:t>
            </a:r>
          </a:p>
          <a:p>
            <a:r>
              <a:rPr lang="ru-RU" sz="440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Бог нам поможет!»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737596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208912" cy="1143000"/>
          </a:xfrm>
        </p:spPr>
        <p:txBody>
          <a:bodyPr>
            <a:normAutofit/>
          </a:bodyPr>
          <a:lstStyle/>
          <a:p>
            <a:r>
              <a:rPr lang="ru-RU" sz="48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Мужество наших предков</a:t>
            </a:r>
            <a:endParaRPr lang="ru-RU" sz="4800" b="1" i="1" spc="50" dirty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2530" name="Picture 2" descr="http://cdn-3.britishbattles.com/waterloo/images/scotland-forever-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214422"/>
            <a:ext cx="3348377" cy="1692127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2532" name="Picture 4" descr="http://territa.ru/_ph/330/2/492733830.jpg?14726649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214422"/>
            <a:ext cx="3652598" cy="2689225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2534" name="Picture 6" descr="http://sarov.bezformata.ru/content/image1433013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857496"/>
            <a:ext cx="3153188" cy="206533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2536" name="Picture 8" descr="http://antiquehistory.ru/attachments/Image/r2_el5Ef7007_orig_bc315489.jpg?template=gener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637" y="4286256"/>
            <a:ext cx="3144363" cy="186654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2540" name="Picture 12" descr="https://im2-tub-ru.yandex.net/i?id=b7e9dea309502e0c9c30f9960851145e&amp;n=33&amp;h=215&amp;w=3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286256"/>
            <a:ext cx="2844321" cy="1875857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0482" name="Picture 2" descr="Картинки по запросу сражен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4929198"/>
            <a:ext cx="2928958" cy="1643098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4" descr="http://s019.radikal.ru/i628/1307/15/cde1ab62f67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714620"/>
            <a:ext cx="2592544" cy="1730523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027988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136904" cy="1143000"/>
          </a:xfrm>
        </p:spPr>
        <p:txBody>
          <a:bodyPr>
            <a:noAutofit/>
          </a:bodyPr>
          <a:lstStyle/>
          <a:p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Благословение Церкви на ратное дело</a:t>
            </a:r>
            <a:endParaRPr lang="ru-RU" b="1" i="1" spc="50" dirty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3554" name="Picture 2" descr="http://rusk.ru/images/2011/196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139" y="1601076"/>
            <a:ext cx="4175933" cy="2155826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58" name="Picture 6" descr="http://info-hram.ru/PICs/big_award_4dcc2e9768524f63ad79479b408c3c3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428736"/>
            <a:ext cx="3557016" cy="251460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0" name="Picture 8" descr="http://pobeda.ru/wp-content/uploads/2014/01/oruj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14752"/>
            <a:ext cx="4217029" cy="2614315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3562" name="Picture 10" descr="http://pav-edin23.ru/wp-content/uploads/2014/11/28-11-2014_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714752"/>
            <a:ext cx="3376430" cy="2032116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23661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ru-RU" sz="48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Духовно-нравственное воспитание в годы ВОВ</a:t>
            </a:r>
            <a:endParaRPr lang="ru-RU" sz="4800" b="1" i="1" spc="50" dirty="0">
              <a:ln w="9525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571612"/>
            <a:ext cx="3814144" cy="2395067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78" name="Picture 2" descr="http://church.by/images/_conten/2014/06/2-12767/puzanov-2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1571612"/>
            <a:ext cx="3264761" cy="2024152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maxpark.com/static/u/article_image/14/02/02/tmpwgcLxQ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286124"/>
            <a:ext cx="2883740" cy="1861832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4584" name="Picture 8" descr="http://pobeda.ru/wp-content/uploads/2015/05/1189418639_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5143512"/>
            <a:ext cx="2254221" cy="142016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4586" name="Picture 10" descr="http://dishupravoslaviem.ru/wp-content/uploads/2015/04/ZyKEnZi-fng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714884"/>
            <a:ext cx="2643174" cy="1982381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3786190"/>
            <a:ext cx="2644508" cy="2297986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05998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424</TotalTime>
  <Words>166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Тема13</vt:lpstr>
      <vt:lpstr>Тема12</vt:lpstr>
      <vt:lpstr>Русская Православная Церковь и российское воинство в их совместном служении Отечеству</vt:lpstr>
      <vt:lpstr>Цели и задачи </vt:lpstr>
      <vt:lpstr>Формирование духовной основы жизни</vt:lpstr>
      <vt:lpstr>Патриотические подвиги наших предков</vt:lpstr>
      <vt:lpstr>Русские полководцы</vt:lpstr>
      <vt:lpstr>Кутузов Михаил Илларионович </vt:lpstr>
      <vt:lpstr>Мужество наших предков</vt:lpstr>
      <vt:lpstr>Благословение Церкви на ратное дело</vt:lpstr>
      <vt:lpstr>Духовно-нравственное воспитание в годы ВОВ</vt:lpstr>
      <vt:lpstr>Тесное сотрудничество Российских Вооружённых Сил с Церковью</vt:lpstr>
      <vt:lpstr>Посещение храма</vt:lpstr>
      <vt:lpstr>Часы духовности</vt:lpstr>
      <vt:lpstr>День воинской славы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Admin</cp:lastModifiedBy>
  <cp:revision>38</cp:revision>
  <dcterms:created xsi:type="dcterms:W3CDTF">2016-06-03T19:18:24Z</dcterms:created>
  <dcterms:modified xsi:type="dcterms:W3CDTF">2016-09-19T12:17:09Z</dcterms:modified>
</cp:coreProperties>
</file>