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1" r:id="rId2"/>
    <p:sldId id="263" r:id="rId3"/>
    <p:sldId id="262" r:id="rId4"/>
    <p:sldId id="268" r:id="rId5"/>
    <p:sldId id="264" r:id="rId6"/>
    <p:sldId id="257" r:id="rId7"/>
    <p:sldId id="269" r:id="rId8"/>
    <p:sldId id="265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FF16A-F28D-455B-B818-AD018836EA5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FCC5C-E3C5-4531-91DA-E37B132A1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A06098-67D5-4F7E-A865-7325CC268538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8FB7B4-B67F-4A96-A96E-A6056872F986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8;&#1088;&#1080;&#1085;&#1072;%20&#1052;&#1080;&#1093;&#1072;&#1081;&#1083;&#1086;&#1074;&#1085;&#1072;\&#1056;&#1072;&#1073;&#1086;&#1095;&#1080;&#1081;%20&#1089;&#1090;&#1086;&#1083;\&#1053;&#1086;&#1074;&#1072;&#1103;%20&#1087;&#1072;&#1087;&#1082;&#1072;%20(2)\&#1089;&#1082;&#1072;&#1079;&#1082;&#1072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E:\ИринаМих\template_oval_gre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02924"/>
            <a:ext cx="7056784" cy="529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412776"/>
            <a:ext cx="6273800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каз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4563" y="6278563"/>
            <a:ext cx="3175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87450" y="188913"/>
            <a:ext cx="655320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Путешествие в страну </a:t>
            </a:r>
          </a:p>
          <a:p>
            <a:pPr algn="ctr">
              <a:defRPr/>
            </a:pP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Геометрических фигур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323528" y="476672"/>
            <a:ext cx="7285037" cy="5570537"/>
            <a:chOff x="2192" y="2406"/>
            <a:chExt cx="7200" cy="5616"/>
          </a:xfrm>
        </p:grpSpPr>
        <p:sp>
          <p:nvSpPr>
            <p:cNvPr id="5126" name="AutoShape 6"/>
            <p:cNvSpPr>
              <a:spLocks noChangeAspect="1" noChangeArrowheads="1" noTextEdit="1"/>
            </p:cNvSpPr>
            <p:nvPr/>
          </p:nvSpPr>
          <p:spPr bwMode="auto">
            <a:xfrm>
              <a:off x="2192" y="2406"/>
              <a:ext cx="7200" cy="561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7" name="Rectangle 5"/>
            <p:cNvSpPr>
              <a:spLocks noChangeArrowheads="1"/>
            </p:cNvSpPr>
            <p:nvPr/>
          </p:nvSpPr>
          <p:spPr bwMode="auto">
            <a:xfrm>
              <a:off x="2761" y="2722"/>
              <a:ext cx="1637" cy="1281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8" name="AutoShape 4"/>
            <p:cNvSpPr>
              <a:spLocks noChangeArrowheads="1"/>
            </p:cNvSpPr>
            <p:nvPr/>
          </p:nvSpPr>
          <p:spPr bwMode="auto">
            <a:xfrm>
              <a:off x="2548" y="4319"/>
              <a:ext cx="1743" cy="123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00B0F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" name="AutoShape 3"/>
            <p:cNvSpPr>
              <a:spLocks noChangeArrowheads="1"/>
            </p:cNvSpPr>
            <p:nvPr/>
          </p:nvSpPr>
          <p:spPr bwMode="auto">
            <a:xfrm>
              <a:off x="7458" y="4656"/>
              <a:ext cx="1707" cy="1477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2857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30" name="AutoShape 2"/>
            <p:cNvSpPr>
              <a:spLocks noChangeArrowheads="1"/>
            </p:cNvSpPr>
            <p:nvPr/>
          </p:nvSpPr>
          <p:spPr bwMode="auto">
            <a:xfrm>
              <a:off x="3046" y="6352"/>
              <a:ext cx="4945" cy="1307"/>
            </a:xfrm>
            <a:prstGeom prst="parallelogram">
              <a:avLst>
                <a:gd name="adj" fmla="val 98038"/>
              </a:avLst>
            </a:prstGeom>
            <a:solidFill>
              <a:srgbClr val="FFFFFF"/>
            </a:solidFill>
            <a:ln w="19050">
              <a:solidFill>
                <a:srgbClr val="00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Овал 8"/>
          <p:cNvSpPr/>
          <p:nvPr/>
        </p:nvSpPr>
        <p:spPr>
          <a:xfrm>
            <a:off x="3059832" y="2348880"/>
            <a:ext cx="1800225" cy="1584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220072" y="764704"/>
            <a:ext cx="1511300" cy="1223962"/>
          </a:xfrm>
          <a:prstGeom prst="rect">
            <a:avLst/>
          </a:prstGeom>
          <a:solidFill>
            <a:srgbClr val="FFFFFF"/>
          </a:solidFill>
          <a:ln w="28575">
            <a:solidFill>
              <a:srgbClr val="CC0066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404664"/>
            <a:ext cx="5811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Comic Sans MS" pitchFamily="66" charset="0"/>
                <a:cs typeface="Arial" pitchFamily="34" charset="0"/>
              </a:rPr>
              <a:t>Станция </a:t>
            </a:r>
            <a:r>
              <a:rPr lang="ru-RU" sz="3600" dirty="0" smtClean="0">
                <a:latin typeface="Comic Sans MS" pitchFamily="66" charset="0"/>
                <a:cs typeface="Arial" pitchFamily="34" charset="0"/>
              </a:rPr>
              <a:t> </a:t>
            </a:r>
            <a:r>
              <a:rPr lang="ru-RU" sz="3600" b="1" dirty="0" err="1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Экспериментик</a:t>
            </a:r>
            <a:endParaRPr lang="ru-RU" sz="3600" b="1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00063" y="4000500"/>
          <a:ext cx="2176462" cy="2393950"/>
        </p:xfrm>
        <a:graphic>
          <a:graphicData uri="http://schemas.openxmlformats.org/presentationml/2006/ole">
            <p:oleObj spid="_x0000_s2050" name="CorelDRAW" r:id="rId3" imgW="6091560" imgH="6691680" progId="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571750" y="4357688"/>
          <a:ext cx="2206625" cy="2165350"/>
        </p:xfrm>
        <a:graphic>
          <a:graphicData uri="http://schemas.openxmlformats.org/presentationml/2006/ole">
            <p:oleObj spid="_x0000_s2051" name="CorelDRAW" r:id="rId4" imgW="6177960" imgH="6052680" progId="">
              <p:embed/>
            </p:oleObj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714875" y="4286250"/>
          <a:ext cx="2206625" cy="2165350"/>
        </p:xfrm>
        <a:graphic>
          <a:graphicData uri="http://schemas.openxmlformats.org/presentationml/2006/ole">
            <p:oleObj spid="_x0000_s2052" name="CorelDRAW" r:id="rId5" imgW="6177960" imgH="6052680" progId="">
              <p:embed/>
            </p:oleObj>
          </a:graphicData>
        </a:graphic>
      </p:graphicFrame>
      <p:grpSp>
        <p:nvGrpSpPr>
          <p:cNvPr id="8" name="Oval 4"/>
          <p:cNvGrpSpPr>
            <a:grpSpLocks/>
          </p:cNvGrpSpPr>
          <p:nvPr/>
        </p:nvGrpSpPr>
        <p:grpSpPr bwMode="auto">
          <a:xfrm>
            <a:off x="1259632" y="1340768"/>
            <a:ext cx="2880320" cy="2880321"/>
            <a:chOff x="1478" y="814"/>
            <a:chExt cx="2665" cy="2669"/>
          </a:xfrm>
        </p:grpSpPr>
        <p:pic>
          <p:nvPicPr>
            <p:cNvPr id="9" name="Oval 4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78" y="814"/>
              <a:ext cx="2665" cy="2669"/>
            </a:xfrm>
            <a:prstGeom prst="rect">
              <a:avLst/>
            </a:prstGeom>
            <a:noFill/>
          </p:spPr>
        </p:pic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1898" y="1224"/>
              <a:ext cx="1827" cy="1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  <a:latin typeface="Century Schoolbook" pitchFamily="18" charset="0"/>
              </a:endParaRPr>
            </a:p>
          </p:txBody>
        </p:sp>
      </p:grpSp>
      <p:grpSp>
        <p:nvGrpSpPr>
          <p:cNvPr id="11" name="Group 5"/>
          <p:cNvGrpSpPr>
            <a:grpSpLocks/>
          </p:cNvGrpSpPr>
          <p:nvPr/>
        </p:nvGrpSpPr>
        <p:grpSpPr bwMode="auto">
          <a:xfrm rot="556682">
            <a:off x="4534518" y="1390327"/>
            <a:ext cx="1625975" cy="1453488"/>
            <a:chOff x="3703" y="1126"/>
            <a:chExt cx="1543" cy="1314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093" y="1126"/>
              <a:ext cx="1153" cy="1024"/>
            </a:xfrm>
            <a:custGeom>
              <a:avLst/>
              <a:gdLst>
                <a:gd name="T0" fmla="*/ 0 w 9226"/>
                <a:gd name="T1" fmla="*/ 0 h 8193"/>
                <a:gd name="T2" fmla="*/ 0 w 9226"/>
                <a:gd name="T3" fmla="*/ 0 h 8193"/>
                <a:gd name="T4" fmla="*/ 0 w 9226"/>
                <a:gd name="T5" fmla="*/ 0 h 8193"/>
                <a:gd name="T6" fmla="*/ 0 w 9226"/>
                <a:gd name="T7" fmla="*/ 0 h 8193"/>
                <a:gd name="T8" fmla="*/ 0 w 9226"/>
                <a:gd name="T9" fmla="*/ 0 h 8193"/>
                <a:gd name="T10" fmla="*/ 0 w 9226"/>
                <a:gd name="T11" fmla="*/ 0 h 8193"/>
                <a:gd name="T12" fmla="*/ 0 w 9226"/>
                <a:gd name="T13" fmla="*/ 0 h 8193"/>
                <a:gd name="T14" fmla="*/ 0 w 9226"/>
                <a:gd name="T15" fmla="*/ 0 h 8193"/>
                <a:gd name="T16" fmla="*/ 0 w 9226"/>
                <a:gd name="T17" fmla="*/ 0 h 8193"/>
                <a:gd name="T18" fmla="*/ 0 w 9226"/>
                <a:gd name="T19" fmla="*/ 0 h 8193"/>
                <a:gd name="T20" fmla="*/ 0 w 9226"/>
                <a:gd name="T21" fmla="*/ 0 h 8193"/>
                <a:gd name="T22" fmla="*/ 0 w 9226"/>
                <a:gd name="T23" fmla="*/ 0 h 8193"/>
                <a:gd name="T24" fmla="*/ 0 w 9226"/>
                <a:gd name="T25" fmla="*/ 0 h 8193"/>
                <a:gd name="T26" fmla="*/ 0 w 9226"/>
                <a:gd name="T27" fmla="*/ 0 h 8193"/>
                <a:gd name="T28" fmla="*/ 0 w 9226"/>
                <a:gd name="T29" fmla="*/ 0 h 8193"/>
                <a:gd name="T30" fmla="*/ 0 w 9226"/>
                <a:gd name="T31" fmla="*/ 0 h 8193"/>
                <a:gd name="T32" fmla="*/ 0 w 9226"/>
                <a:gd name="T33" fmla="*/ 0 h 8193"/>
                <a:gd name="T34" fmla="*/ 0 w 9226"/>
                <a:gd name="T35" fmla="*/ 0 h 8193"/>
                <a:gd name="T36" fmla="*/ 0 w 9226"/>
                <a:gd name="T37" fmla="*/ 0 h 8193"/>
                <a:gd name="T38" fmla="*/ 0 w 9226"/>
                <a:gd name="T39" fmla="*/ 0 h 8193"/>
                <a:gd name="T40" fmla="*/ 0 w 9226"/>
                <a:gd name="T41" fmla="*/ 0 h 8193"/>
                <a:gd name="T42" fmla="*/ 0 w 9226"/>
                <a:gd name="T43" fmla="*/ 0 h 8193"/>
                <a:gd name="T44" fmla="*/ 0 w 9226"/>
                <a:gd name="T45" fmla="*/ 0 h 8193"/>
                <a:gd name="T46" fmla="*/ 0 w 9226"/>
                <a:gd name="T47" fmla="*/ 0 h 8193"/>
                <a:gd name="T48" fmla="*/ 0 w 9226"/>
                <a:gd name="T49" fmla="*/ 0 h 8193"/>
                <a:gd name="T50" fmla="*/ 0 w 9226"/>
                <a:gd name="T51" fmla="*/ 0 h 8193"/>
                <a:gd name="T52" fmla="*/ 0 w 9226"/>
                <a:gd name="T53" fmla="*/ 0 h 8193"/>
                <a:gd name="T54" fmla="*/ 0 w 9226"/>
                <a:gd name="T55" fmla="*/ 0 h 8193"/>
                <a:gd name="T56" fmla="*/ 0 w 9226"/>
                <a:gd name="T57" fmla="*/ 0 h 8193"/>
                <a:gd name="T58" fmla="*/ 0 w 9226"/>
                <a:gd name="T59" fmla="*/ 0 h 8193"/>
                <a:gd name="T60" fmla="*/ 0 w 9226"/>
                <a:gd name="T61" fmla="*/ 0 h 8193"/>
                <a:gd name="T62" fmla="*/ 0 w 9226"/>
                <a:gd name="T63" fmla="*/ 0 h 8193"/>
                <a:gd name="T64" fmla="*/ 0 w 9226"/>
                <a:gd name="T65" fmla="*/ 0 h 8193"/>
                <a:gd name="T66" fmla="*/ 0 w 9226"/>
                <a:gd name="T67" fmla="*/ 0 h 8193"/>
                <a:gd name="T68" fmla="*/ 0 w 9226"/>
                <a:gd name="T69" fmla="*/ 0 h 8193"/>
                <a:gd name="T70" fmla="*/ 0 w 9226"/>
                <a:gd name="T71" fmla="*/ 0 h 8193"/>
                <a:gd name="T72" fmla="*/ 0 w 9226"/>
                <a:gd name="T73" fmla="*/ 0 h 8193"/>
                <a:gd name="T74" fmla="*/ 0 w 9226"/>
                <a:gd name="T75" fmla="*/ 0 h 8193"/>
                <a:gd name="T76" fmla="*/ 0 w 9226"/>
                <a:gd name="T77" fmla="*/ 0 h 8193"/>
                <a:gd name="T78" fmla="*/ 0 w 9226"/>
                <a:gd name="T79" fmla="*/ 0 h 8193"/>
                <a:gd name="T80" fmla="*/ 0 w 9226"/>
                <a:gd name="T81" fmla="*/ 0 h 8193"/>
                <a:gd name="T82" fmla="*/ 0 w 9226"/>
                <a:gd name="T83" fmla="*/ 0 h 8193"/>
                <a:gd name="T84" fmla="*/ 0 w 9226"/>
                <a:gd name="T85" fmla="*/ 0 h 8193"/>
                <a:gd name="T86" fmla="*/ 0 w 9226"/>
                <a:gd name="T87" fmla="*/ 0 h 8193"/>
                <a:gd name="T88" fmla="*/ 0 w 9226"/>
                <a:gd name="T89" fmla="*/ 0 h 8193"/>
                <a:gd name="T90" fmla="*/ 0 w 9226"/>
                <a:gd name="T91" fmla="*/ 0 h 8193"/>
                <a:gd name="T92" fmla="*/ 0 w 9226"/>
                <a:gd name="T93" fmla="*/ 0 h 8193"/>
                <a:gd name="T94" fmla="*/ 0 w 9226"/>
                <a:gd name="T95" fmla="*/ 0 h 8193"/>
                <a:gd name="T96" fmla="*/ 0 w 9226"/>
                <a:gd name="T97" fmla="*/ 0 h 8193"/>
                <a:gd name="T98" fmla="*/ 0 w 9226"/>
                <a:gd name="T99" fmla="*/ 0 h 8193"/>
                <a:gd name="T100" fmla="*/ 0 w 9226"/>
                <a:gd name="T101" fmla="*/ 0 h 8193"/>
                <a:gd name="T102" fmla="*/ 0 w 9226"/>
                <a:gd name="T103" fmla="*/ 0 h 8193"/>
                <a:gd name="T104" fmla="*/ 0 w 9226"/>
                <a:gd name="T105" fmla="*/ 0 h 81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226"/>
                <a:gd name="T160" fmla="*/ 0 h 8193"/>
                <a:gd name="T161" fmla="*/ 9226 w 9226"/>
                <a:gd name="T162" fmla="*/ 8193 h 81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226" h="8193">
                  <a:moveTo>
                    <a:pt x="98" y="8054"/>
                  </a:moveTo>
                  <a:lnTo>
                    <a:pt x="85" y="8038"/>
                  </a:lnTo>
                  <a:lnTo>
                    <a:pt x="73" y="8023"/>
                  </a:lnTo>
                  <a:lnTo>
                    <a:pt x="61" y="8004"/>
                  </a:lnTo>
                  <a:lnTo>
                    <a:pt x="51" y="7987"/>
                  </a:lnTo>
                  <a:lnTo>
                    <a:pt x="41" y="7969"/>
                  </a:lnTo>
                  <a:lnTo>
                    <a:pt x="33" y="7951"/>
                  </a:lnTo>
                  <a:lnTo>
                    <a:pt x="25" y="7933"/>
                  </a:lnTo>
                  <a:lnTo>
                    <a:pt x="19" y="7914"/>
                  </a:lnTo>
                  <a:lnTo>
                    <a:pt x="13" y="7895"/>
                  </a:lnTo>
                  <a:lnTo>
                    <a:pt x="9" y="7876"/>
                  </a:lnTo>
                  <a:lnTo>
                    <a:pt x="5" y="7857"/>
                  </a:lnTo>
                  <a:lnTo>
                    <a:pt x="2" y="7837"/>
                  </a:lnTo>
                  <a:lnTo>
                    <a:pt x="1" y="7817"/>
                  </a:lnTo>
                  <a:lnTo>
                    <a:pt x="0" y="7797"/>
                  </a:lnTo>
                  <a:lnTo>
                    <a:pt x="0" y="7778"/>
                  </a:lnTo>
                  <a:lnTo>
                    <a:pt x="0" y="7759"/>
                  </a:lnTo>
                  <a:lnTo>
                    <a:pt x="2" y="7739"/>
                  </a:lnTo>
                  <a:lnTo>
                    <a:pt x="4" y="7720"/>
                  </a:lnTo>
                  <a:lnTo>
                    <a:pt x="8" y="7701"/>
                  </a:lnTo>
                  <a:lnTo>
                    <a:pt x="12" y="7681"/>
                  </a:lnTo>
                  <a:lnTo>
                    <a:pt x="18" y="7663"/>
                  </a:lnTo>
                  <a:lnTo>
                    <a:pt x="23" y="7644"/>
                  </a:lnTo>
                  <a:lnTo>
                    <a:pt x="30" y="7626"/>
                  </a:lnTo>
                  <a:lnTo>
                    <a:pt x="39" y="7608"/>
                  </a:lnTo>
                  <a:lnTo>
                    <a:pt x="47" y="7591"/>
                  </a:lnTo>
                  <a:lnTo>
                    <a:pt x="57" y="7574"/>
                  </a:lnTo>
                  <a:lnTo>
                    <a:pt x="68" y="7557"/>
                  </a:lnTo>
                  <a:lnTo>
                    <a:pt x="79" y="7541"/>
                  </a:lnTo>
                  <a:lnTo>
                    <a:pt x="92" y="7525"/>
                  </a:lnTo>
                  <a:lnTo>
                    <a:pt x="106" y="7510"/>
                  </a:lnTo>
                  <a:lnTo>
                    <a:pt x="120" y="7495"/>
                  </a:lnTo>
                  <a:lnTo>
                    <a:pt x="135" y="7481"/>
                  </a:lnTo>
                  <a:lnTo>
                    <a:pt x="662" y="7019"/>
                  </a:lnTo>
                  <a:lnTo>
                    <a:pt x="1189" y="6557"/>
                  </a:lnTo>
                  <a:lnTo>
                    <a:pt x="1715" y="6095"/>
                  </a:lnTo>
                  <a:lnTo>
                    <a:pt x="2240" y="5632"/>
                  </a:lnTo>
                  <a:lnTo>
                    <a:pt x="2767" y="5171"/>
                  </a:lnTo>
                  <a:lnTo>
                    <a:pt x="3293" y="4709"/>
                  </a:lnTo>
                  <a:lnTo>
                    <a:pt x="3820" y="4249"/>
                  </a:lnTo>
                  <a:lnTo>
                    <a:pt x="4347" y="3789"/>
                  </a:lnTo>
                  <a:lnTo>
                    <a:pt x="4877" y="3330"/>
                  </a:lnTo>
                  <a:lnTo>
                    <a:pt x="5406" y="2871"/>
                  </a:lnTo>
                  <a:lnTo>
                    <a:pt x="5937" y="2415"/>
                  </a:lnTo>
                  <a:lnTo>
                    <a:pt x="6468" y="1959"/>
                  </a:lnTo>
                  <a:lnTo>
                    <a:pt x="6999" y="1503"/>
                  </a:lnTo>
                  <a:lnTo>
                    <a:pt x="7532" y="1047"/>
                  </a:lnTo>
                  <a:lnTo>
                    <a:pt x="8063" y="591"/>
                  </a:lnTo>
                  <a:lnTo>
                    <a:pt x="8593" y="134"/>
                  </a:lnTo>
                  <a:lnTo>
                    <a:pt x="8609" y="121"/>
                  </a:lnTo>
                  <a:lnTo>
                    <a:pt x="8626" y="108"/>
                  </a:lnTo>
                  <a:lnTo>
                    <a:pt x="8643" y="97"/>
                  </a:lnTo>
                  <a:lnTo>
                    <a:pt x="8660" y="85"/>
                  </a:lnTo>
                  <a:lnTo>
                    <a:pt x="8678" y="75"/>
                  </a:lnTo>
                  <a:lnTo>
                    <a:pt x="8696" y="66"/>
                  </a:lnTo>
                  <a:lnTo>
                    <a:pt x="8714" y="56"/>
                  </a:lnTo>
                  <a:lnTo>
                    <a:pt x="8732" y="49"/>
                  </a:lnTo>
                  <a:lnTo>
                    <a:pt x="8751" y="41"/>
                  </a:lnTo>
                  <a:lnTo>
                    <a:pt x="8771" y="35"/>
                  </a:lnTo>
                  <a:lnTo>
                    <a:pt x="8790" y="29"/>
                  </a:lnTo>
                  <a:lnTo>
                    <a:pt x="8809" y="23"/>
                  </a:lnTo>
                  <a:lnTo>
                    <a:pt x="8828" y="18"/>
                  </a:lnTo>
                  <a:lnTo>
                    <a:pt x="8847" y="14"/>
                  </a:lnTo>
                  <a:lnTo>
                    <a:pt x="8867" y="11"/>
                  </a:lnTo>
                  <a:lnTo>
                    <a:pt x="8886" y="7"/>
                  </a:lnTo>
                  <a:lnTo>
                    <a:pt x="8908" y="5"/>
                  </a:lnTo>
                  <a:lnTo>
                    <a:pt x="8929" y="3"/>
                  </a:lnTo>
                  <a:lnTo>
                    <a:pt x="8950" y="1"/>
                  </a:lnTo>
                  <a:lnTo>
                    <a:pt x="8970" y="0"/>
                  </a:lnTo>
                  <a:lnTo>
                    <a:pt x="8992" y="0"/>
                  </a:lnTo>
                  <a:lnTo>
                    <a:pt x="9012" y="0"/>
                  </a:lnTo>
                  <a:lnTo>
                    <a:pt x="9032" y="2"/>
                  </a:lnTo>
                  <a:lnTo>
                    <a:pt x="9052" y="3"/>
                  </a:lnTo>
                  <a:lnTo>
                    <a:pt x="9071" y="6"/>
                  </a:lnTo>
                  <a:lnTo>
                    <a:pt x="9090" y="10"/>
                  </a:lnTo>
                  <a:lnTo>
                    <a:pt x="9108" y="15"/>
                  </a:lnTo>
                  <a:lnTo>
                    <a:pt x="9127" y="20"/>
                  </a:lnTo>
                  <a:lnTo>
                    <a:pt x="9144" y="27"/>
                  </a:lnTo>
                  <a:lnTo>
                    <a:pt x="9159" y="34"/>
                  </a:lnTo>
                  <a:lnTo>
                    <a:pt x="9175" y="43"/>
                  </a:lnTo>
                  <a:lnTo>
                    <a:pt x="9190" y="51"/>
                  </a:lnTo>
                  <a:lnTo>
                    <a:pt x="9200" y="66"/>
                  </a:lnTo>
                  <a:lnTo>
                    <a:pt x="9207" y="81"/>
                  </a:lnTo>
                  <a:lnTo>
                    <a:pt x="9214" y="98"/>
                  </a:lnTo>
                  <a:lnTo>
                    <a:pt x="9219" y="114"/>
                  </a:lnTo>
                  <a:lnTo>
                    <a:pt x="9222" y="132"/>
                  </a:lnTo>
                  <a:lnTo>
                    <a:pt x="9225" y="150"/>
                  </a:lnTo>
                  <a:lnTo>
                    <a:pt x="9226" y="169"/>
                  </a:lnTo>
                  <a:lnTo>
                    <a:pt x="9226" y="189"/>
                  </a:lnTo>
                  <a:lnTo>
                    <a:pt x="9225" y="209"/>
                  </a:lnTo>
                  <a:lnTo>
                    <a:pt x="9224" y="230"/>
                  </a:lnTo>
                  <a:lnTo>
                    <a:pt x="9221" y="251"/>
                  </a:lnTo>
                  <a:lnTo>
                    <a:pt x="9218" y="272"/>
                  </a:lnTo>
                  <a:lnTo>
                    <a:pt x="9214" y="293"/>
                  </a:lnTo>
                  <a:lnTo>
                    <a:pt x="9208" y="315"/>
                  </a:lnTo>
                  <a:lnTo>
                    <a:pt x="9202" y="337"/>
                  </a:lnTo>
                  <a:lnTo>
                    <a:pt x="9196" y="358"/>
                  </a:lnTo>
                  <a:lnTo>
                    <a:pt x="9183" y="396"/>
                  </a:lnTo>
                  <a:lnTo>
                    <a:pt x="9168" y="435"/>
                  </a:lnTo>
                  <a:lnTo>
                    <a:pt x="9159" y="453"/>
                  </a:lnTo>
                  <a:lnTo>
                    <a:pt x="9151" y="471"/>
                  </a:lnTo>
                  <a:lnTo>
                    <a:pt x="9142" y="489"/>
                  </a:lnTo>
                  <a:lnTo>
                    <a:pt x="9133" y="506"/>
                  </a:lnTo>
                  <a:lnTo>
                    <a:pt x="9122" y="524"/>
                  </a:lnTo>
                  <a:lnTo>
                    <a:pt x="9111" y="541"/>
                  </a:lnTo>
                  <a:lnTo>
                    <a:pt x="9099" y="557"/>
                  </a:lnTo>
                  <a:lnTo>
                    <a:pt x="9087" y="573"/>
                  </a:lnTo>
                  <a:lnTo>
                    <a:pt x="9074" y="589"/>
                  </a:lnTo>
                  <a:lnTo>
                    <a:pt x="9061" y="605"/>
                  </a:lnTo>
                  <a:lnTo>
                    <a:pt x="9046" y="620"/>
                  </a:lnTo>
                  <a:lnTo>
                    <a:pt x="9031" y="633"/>
                  </a:lnTo>
                  <a:lnTo>
                    <a:pt x="8512" y="1104"/>
                  </a:lnTo>
                  <a:lnTo>
                    <a:pt x="7995" y="1577"/>
                  </a:lnTo>
                  <a:lnTo>
                    <a:pt x="7479" y="2050"/>
                  </a:lnTo>
                  <a:lnTo>
                    <a:pt x="6962" y="2523"/>
                  </a:lnTo>
                  <a:lnTo>
                    <a:pt x="6445" y="2995"/>
                  </a:lnTo>
                  <a:lnTo>
                    <a:pt x="5926" y="3467"/>
                  </a:lnTo>
                  <a:lnTo>
                    <a:pt x="5667" y="3700"/>
                  </a:lnTo>
                  <a:lnTo>
                    <a:pt x="5407" y="3935"/>
                  </a:lnTo>
                  <a:lnTo>
                    <a:pt x="5145" y="4168"/>
                  </a:lnTo>
                  <a:lnTo>
                    <a:pt x="4884" y="4401"/>
                  </a:lnTo>
                  <a:lnTo>
                    <a:pt x="4360" y="4865"/>
                  </a:lnTo>
                  <a:lnTo>
                    <a:pt x="3835" y="5327"/>
                  </a:lnTo>
                  <a:lnTo>
                    <a:pt x="3308" y="5789"/>
                  </a:lnTo>
                  <a:lnTo>
                    <a:pt x="2781" y="6250"/>
                  </a:lnTo>
                  <a:lnTo>
                    <a:pt x="2254" y="6711"/>
                  </a:lnTo>
                  <a:lnTo>
                    <a:pt x="1726" y="7171"/>
                  </a:lnTo>
                  <a:lnTo>
                    <a:pt x="1199" y="7633"/>
                  </a:lnTo>
                  <a:lnTo>
                    <a:pt x="671" y="8094"/>
                  </a:lnTo>
                  <a:lnTo>
                    <a:pt x="655" y="8106"/>
                  </a:lnTo>
                  <a:lnTo>
                    <a:pt x="639" y="8119"/>
                  </a:lnTo>
                  <a:lnTo>
                    <a:pt x="622" y="8130"/>
                  </a:lnTo>
                  <a:lnTo>
                    <a:pt x="605" y="8141"/>
                  </a:lnTo>
                  <a:lnTo>
                    <a:pt x="587" y="8150"/>
                  </a:lnTo>
                  <a:lnTo>
                    <a:pt x="569" y="8159"/>
                  </a:lnTo>
                  <a:lnTo>
                    <a:pt x="551" y="8166"/>
                  </a:lnTo>
                  <a:lnTo>
                    <a:pt x="533" y="8172"/>
                  </a:lnTo>
                  <a:lnTo>
                    <a:pt x="514" y="8178"/>
                  </a:lnTo>
                  <a:lnTo>
                    <a:pt x="495" y="8183"/>
                  </a:lnTo>
                  <a:lnTo>
                    <a:pt x="476" y="8186"/>
                  </a:lnTo>
                  <a:lnTo>
                    <a:pt x="457" y="8189"/>
                  </a:lnTo>
                  <a:lnTo>
                    <a:pt x="437" y="8192"/>
                  </a:lnTo>
                  <a:lnTo>
                    <a:pt x="417" y="8192"/>
                  </a:lnTo>
                  <a:lnTo>
                    <a:pt x="398" y="8193"/>
                  </a:lnTo>
                  <a:lnTo>
                    <a:pt x="379" y="8192"/>
                  </a:lnTo>
                  <a:lnTo>
                    <a:pt x="360" y="8189"/>
                  </a:lnTo>
                  <a:lnTo>
                    <a:pt x="340" y="8186"/>
                  </a:lnTo>
                  <a:lnTo>
                    <a:pt x="321" y="8183"/>
                  </a:lnTo>
                  <a:lnTo>
                    <a:pt x="301" y="8179"/>
                  </a:lnTo>
                  <a:lnTo>
                    <a:pt x="282" y="8173"/>
                  </a:lnTo>
                  <a:lnTo>
                    <a:pt x="264" y="8167"/>
                  </a:lnTo>
                  <a:lnTo>
                    <a:pt x="245" y="8160"/>
                  </a:lnTo>
                  <a:lnTo>
                    <a:pt x="227" y="8152"/>
                  </a:lnTo>
                  <a:lnTo>
                    <a:pt x="209" y="8143"/>
                  </a:lnTo>
                  <a:lnTo>
                    <a:pt x="192" y="8133"/>
                  </a:lnTo>
                  <a:lnTo>
                    <a:pt x="175" y="8122"/>
                  </a:lnTo>
                  <a:lnTo>
                    <a:pt x="159" y="8111"/>
                  </a:lnTo>
                  <a:lnTo>
                    <a:pt x="142" y="8098"/>
                  </a:lnTo>
                  <a:lnTo>
                    <a:pt x="127" y="8084"/>
                  </a:lnTo>
                  <a:lnTo>
                    <a:pt x="112" y="8070"/>
                  </a:lnTo>
                  <a:lnTo>
                    <a:pt x="98" y="8054"/>
                  </a:lnTo>
                  <a:close/>
                </a:path>
              </a:pathLst>
            </a:custGeom>
            <a:solidFill>
              <a:srgbClr val="6434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093" y="1126"/>
              <a:ext cx="1153" cy="1024"/>
            </a:xfrm>
            <a:custGeom>
              <a:avLst/>
              <a:gdLst>
                <a:gd name="T0" fmla="*/ 0 w 9226"/>
                <a:gd name="T1" fmla="*/ 0 h 8193"/>
                <a:gd name="T2" fmla="*/ 0 w 9226"/>
                <a:gd name="T3" fmla="*/ 0 h 8193"/>
                <a:gd name="T4" fmla="*/ 0 w 9226"/>
                <a:gd name="T5" fmla="*/ 0 h 8193"/>
                <a:gd name="T6" fmla="*/ 0 w 9226"/>
                <a:gd name="T7" fmla="*/ 0 h 8193"/>
                <a:gd name="T8" fmla="*/ 0 w 9226"/>
                <a:gd name="T9" fmla="*/ 0 h 8193"/>
                <a:gd name="T10" fmla="*/ 0 w 9226"/>
                <a:gd name="T11" fmla="*/ 0 h 8193"/>
                <a:gd name="T12" fmla="*/ 0 w 9226"/>
                <a:gd name="T13" fmla="*/ 0 h 8193"/>
                <a:gd name="T14" fmla="*/ 0 w 9226"/>
                <a:gd name="T15" fmla="*/ 0 h 8193"/>
                <a:gd name="T16" fmla="*/ 0 w 9226"/>
                <a:gd name="T17" fmla="*/ 0 h 8193"/>
                <a:gd name="T18" fmla="*/ 0 w 9226"/>
                <a:gd name="T19" fmla="*/ 0 h 8193"/>
                <a:gd name="T20" fmla="*/ 0 w 9226"/>
                <a:gd name="T21" fmla="*/ 0 h 8193"/>
                <a:gd name="T22" fmla="*/ 0 w 9226"/>
                <a:gd name="T23" fmla="*/ 0 h 8193"/>
                <a:gd name="T24" fmla="*/ 0 w 9226"/>
                <a:gd name="T25" fmla="*/ 0 h 8193"/>
                <a:gd name="T26" fmla="*/ 0 w 9226"/>
                <a:gd name="T27" fmla="*/ 0 h 8193"/>
                <a:gd name="T28" fmla="*/ 0 w 9226"/>
                <a:gd name="T29" fmla="*/ 0 h 8193"/>
                <a:gd name="T30" fmla="*/ 0 w 9226"/>
                <a:gd name="T31" fmla="*/ 0 h 8193"/>
                <a:gd name="T32" fmla="*/ 0 w 9226"/>
                <a:gd name="T33" fmla="*/ 0 h 8193"/>
                <a:gd name="T34" fmla="*/ 0 w 9226"/>
                <a:gd name="T35" fmla="*/ 0 h 8193"/>
                <a:gd name="T36" fmla="*/ 0 w 9226"/>
                <a:gd name="T37" fmla="*/ 0 h 8193"/>
                <a:gd name="T38" fmla="*/ 0 w 9226"/>
                <a:gd name="T39" fmla="*/ 0 h 8193"/>
                <a:gd name="T40" fmla="*/ 0 w 9226"/>
                <a:gd name="T41" fmla="*/ 0 h 8193"/>
                <a:gd name="T42" fmla="*/ 0 w 9226"/>
                <a:gd name="T43" fmla="*/ 0 h 8193"/>
                <a:gd name="T44" fmla="*/ 0 w 9226"/>
                <a:gd name="T45" fmla="*/ 0 h 8193"/>
                <a:gd name="T46" fmla="*/ 0 w 9226"/>
                <a:gd name="T47" fmla="*/ 0 h 8193"/>
                <a:gd name="T48" fmla="*/ 0 w 9226"/>
                <a:gd name="T49" fmla="*/ 0 h 8193"/>
                <a:gd name="T50" fmla="*/ 0 w 9226"/>
                <a:gd name="T51" fmla="*/ 0 h 8193"/>
                <a:gd name="T52" fmla="*/ 0 w 9226"/>
                <a:gd name="T53" fmla="*/ 0 h 8193"/>
                <a:gd name="T54" fmla="*/ 0 w 9226"/>
                <a:gd name="T55" fmla="*/ 0 h 8193"/>
                <a:gd name="T56" fmla="*/ 0 w 9226"/>
                <a:gd name="T57" fmla="*/ 0 h 8193"/>
                <a:gd name="T58" fmla="*/ 0 w 9226"/>
                <a:gd name="T59" fmla="*/ 0 h 8193"/>
                <a:gd name="T60" fmla="*/ 0 w 9226"/>
                <a:gd name="T61" fmla="*/ 0 h 8193"/>
                <a:gd name="T62" fmla="*/ 0 w 9226"/>
                <a:gd name="T63" fmla="*/ 0 h 8193"/>
                <a:gd name="T64" fmla="*/ 0 w 9226"/>
                <a:gd name="T65" fmla="*/ 0 h 8193"/>
                <a:gd name="T66" fmla="*/ 0 w 9226"/>
                <a:gd name="T67" fmla="*/ 0 h 8193"/>
                <a:gd name="T68" fmla="*/ 0 w 9226"/>
                <a:gd name="T69" fmla="*/ 0 h 8193"/>
                <a:gd name="T70" fmla="*/ 0 w 9226"/>
                <a:gd name="T71" fmla="*/ 0 h 8193"/>
                <a:gd name="T72" fmla="*/ 0 w 9226"/>
                <a:gd name="T73" fmla="*/ 0 h 8193"/>
                <a:gd name="T74" fmla="*/ 0 w 9226"/>
                <a:gd name="T75" fmla="*/ 0 h 8193"/>
                <a:gd name="T76" fmla="*/ 0 w 9226"/>
                <a:gd name="T77" fmla="*/ 0 h 8193"/>
                <a:gd name="T78" fmla="*/ 0 w 9226"/>
                <a:gd name="T79" fmla="*/ 0 h 8193"/>
                <a:gd name="T80" fmla="*/ 0 w 9226"/>
                <a:gd name="T81" fmla="*/ 0 h 8193"/>
                <a:gd name="T82" fmla="*/ 0 w 9226"/>
                <a:gd name="T83" fmla="*/ 0 h 8193"/>
                <a:gd name="T84" fmla="*/ 0 w 9226"/>
                <a:gd name="T85" fmla="*/ 0 h 8193"/>
                <a:gd name="T86" fmla="*/ 0 w 9226"/>
                <a:gd name="T87" fmla="*/ 0 h 8193"/>
                <a:gd name="T88" fmla="*/ 0 w 9226"/>
                <a:gd name="T89" fmla="*/ 0 h 8193"/>
                <a:gd name="T90" fmla="*/ 0 w 9226"/>
                <a:gd name="T91" fmla="*/ 0 h 8193"/>
                <a:gd name="T92" fmla="*/ 0 w 9226"/>
                <a:gd name="T93" fmla="*/ 0 h 8193"/>
                <a:gd name="T94" fmla="*/ 0 w 9226"/>
                <a:gd name="T95" fmla="*/ 0 h 8193"/>
                <a:gd name="T96" fmla="*/ 0 w 9226"/>
                <a:gd name="T97" fmla="*/ 0 h 8193"/>
                <a:gd name="T98" fmla="*/ 0 w 9226"/>
                <a:gd name="T99" fmla="*/ 0 h 8193"/>
                <a:gd name="T100" fmla="*/ 0 w 9226"/>
                <a:gd name="T101" fmla="*/ 0 h 8193"/>
                <a:gd name="T102" fmla="*/ 0 w 9226"/>
                <a:gd name="T103" fmla="*/ 0 h 8193"/>
                <a:gd name="T104" fmla="*/ 0 w 9226"/>
                <a:gd name="T105" fmla="*/ 0 h 8193"/>
                <a:gd name="T106" fmla="*/ 0 w 9226"/>
                <a:gd name="T107" fmla="*/ 0 h 8193"/>
                <a:gd name="T108" fmla="*/ 0 w 9226"/>
                <a:gd name="T109" fmla="*/ 0 h 8193"/>
                <a:gd name="T110" fmla="*/ 0 w 9226"/>
                <a:gd name="T111" fmla="*/ 0 h 8193"/>
                <a:gd name="T112" fmla="*/ 0 w 9226"/>
                <a:gd name="T113" fmla="*/ 0 h 8193"/>
                <a:gd name="T114" fmla="*/ 0 w 9226"/>
                <a:gd name="T115" fmla="*/ 0 h 8193"/>
                <a:gd name="T116" fmla="*/ 0 w 9226"/>
                <a:gd name="T117" fmla="*/ 0 h 81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26"/>
                <a:gd name="T178" fmla="*/ 0 h 8193"/>
                <a:gd name="T179" fmla="*/ 9226 w 9226"/>
                <a:gd name="T180" fmla="*/ 8193 h 81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26" h="8193">
                  <a:moveTo>
                    <a:pt x="98" y="8054"/>
                  </a:moveTo>
                  <a:lnTo>
                    <a:pt x="98" y="8054"/>
                  </a:lnTo>
                  <a:lnTo>
                    <a:pt x="85" y="8038"/>
                  </a:lnTo>
                  <a:lnTo>
                    <a:pt x="73" y="8023"/>
                  </a:lnTo>
                  <a:lnTo>
                    <a:pt x="61" y="8004"/>
                  </a:lnTo>
                  <a:lnTo>
                    <a:pt x="51" y="7987"/>
                  </a:lnTo>
                  <a:lnTo>
                    <a:pt x="41" y="7969"/>
                  </a:lnTo>
                  <a:lnTo>
                    <a:pt x="33" y="7951"/>
                  </a:lnTo>
                  <a:lnTo>
                    <a:pt x="25" y="7933"/>
                  </a:lnTo>
                  <a:lnTo>
                    <a:pt x="19" y="7914"/>
                  </a:lnTo>
                  <a:lnTo>
                    <a:pt x="13" y="7895"/>
                  </a:lnTo>
                  <a:lnTo>
                    <a:pt x="9" y="7876"/>
                  </a:lnTo>
                  <a:lnTo>
                    <a:pt x="5" y="7857"/>
                  </a:lnTo>
                  <a:lnTo>
                    <a:pt x="2" y="7837"/>
                  </a:lnTo>
                  <a:lnTo>
                    <a:pt x="1" y="7817"/>
                  </a:lnTo>
                  <a:lnTo>
                    <a:pt x="0" y="7797"/>
                  </a:lnTo>
                  <a:lnTo>
                    <a:pt x="0" y="7778"/>
                  </a:lnTo>
                  <a:lnTo>
                    <a:pt x="0" y="7759"/>
                  </a:lnTo>
                  <a:lnTo>
                    <a:pt x="2" y="7739"/>
                  </a:lnTo>
                  <a:lnTo>
                    <a:pt x="4" y="7720"/>
                  </a:lnTo>
                  <a:lnTo>
                    <a:pt x="8" y="7701"/>
                  </a:lnTo>
                  <a:lnTo>
                    <a:pt x="12" y="7681"/>
                  </a:lnTo>
                  <a:lnTo>
                    <a:pt x="18" y="7663"/>
                  </a:lnTo>
                  <a:lnTo>
                    <a:pt x="23" y="7644"/>
                  </a:lnTo>
                  <a:lnTo>
                    <a:pt x="30" y="7626"/>
                  </a:lnTo>
                  <a:lnTo>
                    <a:pt x="39" y="7608"/>
                  </a:lnTo>
                  <a:lnTo>
                    <a:pt x="47" y="7591"/>
                  </a:lnTo>
                  <a:lnTo>
                    <a:pt x="57" y="7574"/>
                  </a:lnTo>
                  <a:lnTo>
                    <a:pt x="68" y="7557"/>
                  </a:lnTo>
                  <a:lnTo>
                    <a:pt x="79" y="7541"/>
                  </a:lnTo>
                  <a:lnTo>
                    <a:pt x="92" y="7525"/>
                  </a:lnTo>
                  <a:lnTo>
                    <a:pt x="106" y="7510"/>
                  </a:lnTo>
                  <a:lnTo>
                    <a:pt x="120" y="7495"/>
                  </a:lnTo>
                  <a:lnTo>
                    <a:pt x="135" y="7481"/>
                  </a:lnTo>
                  <a:lnTo>
                    <a:pt x="662" y="7019"/>
                  </a:lnTo>
                  <a:lnTo>
                    <a:pt x="1189" y="6557"/>
                  </a:lnTo>
                  <a:lnTo>
                    <a:pt x="1715" y="6095"/>
                  </a:lnTo>
                  <a:lnTo>
                    <a:pt x="2240" y="5632"/>
                  </a:lnTo>
                  <a:lnTo>
                    <a:pt x="2767" y="5171"/>
                  </a:lnTo>
                  <a:lnTo>
                    <a:pt x="3293" y="4709"/>
                  </a:lnTo>
                  <a:lnTo>
                    <a:pt x="3820" y="4249"/>
                  </a:lnTo>
                  <a:lnTo>
                    <a:pt x="4347" y="3789"/>
                  </a:lnTo>
                  <a:lnTo>
                    <a:pt x="4877" y="3330"/>
                  </a:lnTo>
                  <a:lnTo>
                    <a:pt x="5406" y="2871"/>
                  </a:lnTo>
                  <a:lnTo>
                    <a:pt x="5937" y="2415"/>
                  </a:lnTo>
                  <a:lnTo>
                    <a:pt x="6468" y="1959"/>
                  </a:lnTo>
                  <a:lnTo>
                    <a:pt x="6999" y="1503"/>
                  </a:lnTo>
                  <a:lnTo>
                    <a:pt x="7532" y="1047"/>
                  </a:lnTo>
                  <a:lnTo>
                    <a:pt x="8063" y="591"/>
                  </a:lnTo>
                  <a:lnTo>
                    <a:pt x="8593" y="134"/>
                  </a:lnTo>
                  <a:lnTo>
                    <a:pt x="8609" y="121"/>
                  </a:lnTo>
                  <a:lnTo>
                    <a:pt x="8626" y="108"/>
                  </a:lnTo>
                  <a:lnTo>
                    <a:pt x="8643" y="97"/>
                  </a:lnTo>
                  <a:lnTo>
                    <a:pt x="8660" y="85"/>
                  </a:lnTo>
                  <a:lnTo>
                    <a:pt x="8678" y="75"/>
                  </a:lnTo>
                  <a:lnTo>
                    <a:pt x="8696" y="66"/>
                  </a:lnTo>
                  <a:lnTo>
                    <a:pt x="8714" y="56"/>
                  </a:lnTo>
                  <a:lnTo>
                    <a:pt x="8732" y="49"/>
                  </a:lnTo>
                  <a:lnTo>
                    <a:pt x="8751" y="41"/>
                  </a:lnTo>
                  <a:lnTo>
                    <a:pt x="8771" y="35"/>
                  </a:lnTo>
                  <a:lnTo>
                    <a:pt x="8790" y="29"/>
                  </a:lnTo>
                  <a:lnTo>
                    <a:pt x="8809" y="23"/>
                  </a:lnTo>
                  <a:lnTo>
                    <a:pt x="8828" y="18"/>
                  </a:lnTo>
                  <a:lnTo>
                    <a:pt x="8847" y="14"/>
                  </a:lnTo>
                  <a:lnTo>
                    <a:pt x="8867" y="11"/>
                  </a:lnTo>
                  <a:lnTo>
                    <a:pt x="8886" y="7"/>
                  </a:lnTo>
                  <a:lnTo>
                    <a:pt x="8908" y="5"/>
                  </a:lnTo>
                  <a:lnTo>
                    <a:pt x="8929" y="3"/>
                  </a:lnTo>
                  <a:lnTo>
                    <a:pt x="8950" y="1"/>
                  </a:lnTo>
                  <a:lnTo>
                    <a:pt x="8970" y="0"/>
                  </a:lnTo>
                  <a:lnTo>
                    <a:pt x="8992" y="0"/>
                  </a:lnTo>
                  <a:lnTo>
                    <a:pt x="9012" y="0"/>
                  </a:lnTo>
                  <a:lnTo>
                    <a:pt x="9032" y="2"/>
                  </a:lnTo>
                  <a:lnTo>
                    <a:pt x="9052" y="3"/>
                  </a:lnTo>
                  <a:lnTo>
                    <a:pt x="9071" y="6"/>
                  </a:lnTo>
                  <a:lnTo>
                    <a:pt x="9090" y="10"/>
                  </a:lnTo>
                  <a:lnTo>
                    <a:pt x="9108" y="15"/>
                  </a:lnTo>
                  <a:lnTo>
                    <a:pt x="9127" y="20"/>
                  </a:lnTo>
                  <a:lnTo>
                    <a:pt x="9144" y="27"/>
                  </a:lnTo>
                  <a:lnTo>
                    <a:pt x="9159" y="34"/>
                  </a:lnTo>
                  <a:lnTo>
                    <a:pt x="9175" y="43"/>
                  </a:lnTo>
                  <a:lnTo>
                    <a:pt x="9190" y="51"/>
                  </a:lnTo>
                  <a:lnTo>
                    <a:pt x="9200" y="66"/>
                  </a:lnTo>
                  <a:lnTo>
                    <a:pt x="9207" y="81"/>
                  </a:lnTo>
                  <a:lnTo>
                    <a:pt x="9214" y="98"/>
                  </a:lnTo>
                  <a:lnTo>
                    <a:pt x="9219" y="114"/>
                  </a:lnTo>
                  <a:lnTo>
                    <a:pt x="9222" y="132"/>
                  </a:lnTo>
                  <a:lnTo>
                    <a:pt x="9225" y="150"/>
                  </a:lnTo>
                  <a:lnTo>
                    <a:pt x="9226" y="169"/>
                  </a:lnTo>
                  <a:lnTo>
                    <a:pt x="9226" y="189"/>
                  </a:lnTo>
                  <a:lnTo>
                    <a:pt x="9225" y="209"/>
                  </a:lnTo>
                  <a:lnTo>
                    <a:pt x="9224" y="230"/>
                  </a:lnTo>
                  <a:lnTo>
                    <a:pt x="9221" y="251"/>
                  </a:lnTo>
                  <a:lnTo>
                    <a:pt x="9218" y="272"/>
                  </a:lnTo>
                  <a:lnTo>
                    <a:pt x="9214" y="293"/>
                  </a:lnTo>
                  <a:lnTo>
                    <a:pt x="9208" y="315"/>
                  </a:lnTo>
                  <a:lnTo>
                    <a:pt x="9202" y="337"/>
                  </a:lnTo>
                  <a:lnTo>
                    <a:pt x="9196" y="358"/>
                  </a:lnTo>
                  <a:lnTo>
                    <a:pt x="9183" y="396"/>
                  </a:lnTo>
                  <a:lnTo>
                    <a:pt x="9168" y="435"/>
                  </a:lnTo>
                  <a:lnTo>
                    <a:pt x="9159" y="453"/>
                  </a:lnTo>
                  <a:lnTo>
                    <a:pt x="9151" y="471"/>
                  </a:lnTo>
                  <a:lnTo>
                    <a:pt x="9142" y="489"/>
                  </a:lnTo>
                  <a:lnTo>
                    <a:pt x="9133" y="506"/>
                  </a:lnTo>
                  <a:lnTo>
                    <a:pt x="9122" y="524"/>
                  </a:lnTo>
                  <a:lnTo>
                    <a:pt x="9111" y="541"/>
                  </a:lnTo>
                  <a:lnTo>
                    <a:pt x="9099" y="557"/>
                  </a:lnTo>
                  <a:lnTo>
                    <a:pt x="9087" y="573"/>
                  </a:lnTo>
                  <a:lnTo>
                    <a:pt x="9074" y="589"/>
                  </a:lnTo>
                  <a:lnTo>
                    <a:pt x="9061" y="605"/>
                  </a:lnTo>
                  <a:lnTo>
                    <a:pt x="9046" y="620"/>
                  </a:lnTo>
                  <a:lnTo>
                    <a:pt x="9031" y="633"/>
                  </a:lnTo>
                  <a:lnTo>
                    <a:pt x="8512" y="1104"/>
                  </a:lnTo>
                  <a:lnTo>
                    <a:pt x="7995" y="1577"/>
                  </a:lnTo>
                  <a:lnTo>
                    <a:pt x="7479" y="2050"/>
                  </a:lnTo>
                  <a:lnTo>
                    <a:pt x="6962" y="2523"/>
                  </a:lnTo>
                  <a:lnTo>
                    <a:pt x="6445" y="2995"/>
                  </a:lnTo>
                  <a:lnTo>
                    <a:pt x="5926" y="3467"/>
                  </a:lnTo>
                  <a:lnTo>
                    <a:pt x="5667" y="3700"/>
                  </a:lnTo>
                  <a:lnTo>
                    <a:pt x="5407" y="3935"/>
                  </a:lnTo>
                  <a:lnTo>
                    <a:pt x="5145" y="4168"/>
                  </a:lnTo>
                  <a:lnTo>
                    <a:pt x="4884" y="4401"/>
                  </a:lnTo>
                  <a:lnTo>
                    <a:pt x="4360" y="4865"/>
                  </a:lnTo>
                  <a:lnTo>
                    <a:pt x="3835" y="5327"/>
                  </a:lnTo>
                  <a:lnTo>
                    <a:pt x="3308" y="5789"/>
                  </a:lnTo>
                  <a:lnTo>
                    <a:pt x="2781" y="6250"/>
                  </a:lnTo>
                  <a:lnTo>
                    <a:pt x="2254" y="6711"/>
                  </a:lnTo>
                  <a:lnTo>
                    <a:pt x="1726" y="7171"/>
                  </a:lnTo>
                  <a:lnTo>
                    <a:pt x="1199" y="7633"/>
                  </a:lnTo>
                  <a:lnTo>
                    <a:pt x="671" y="8094"/>
                  </a:lnTo>
                  <a:lnTo>
                    <a:pt x="655" y="8106"/>
                  </a:lnTo>
                  <a:lnTo>
                    <a:pt x="639" y="8119"/>
                  </a:lnTo>
                  <a:lnTo>
                    <a:pt x="622" y="8130"/>
                  </a:lnTo>
                  <a:lnTo>
                    <a:pt x="605" y="8141"/>
                  </a:lnTo>
                  <a:lnTo>
                    <a:pt x="587" y="8150"/>
                  </a:lnTo>
                  <a:lnTo>
                    <a:pt x="569" y="8159"/>
                  </a:lnTo>
                  <a:lnTo>
                    <a:pt x="551" y="8166"/>
                  </a:lnTo>
                  <a:lnTo>
                    <a:pt x="533" y="8172"/>
                  </a:lnTo>
                  <a:lnTo>
                    <a:pt x="514" y="8178"/>
                  </a:lnTo>
                  <a:lnTo>
                    <a:pt x="495" y="8183"/>
                  </a:lnTo>
                  <a:lnTo>
                    <a:pt x="476" y="8186"/>
                  </a:lnTo>
                  <a:lnTo>
                    <a:pt x="457" y="8189"/>
                  </a:lnTo>
                  <a:lnTo>
                    <a:pt x="437" y="8192"/>
                  </a:lnTo>
                  <a:lnTo>
                    <a:pt x="417" y="8192"/>
                  </a:lnTo>
                  <a:lnTo>
                    <a:pt x="398" y="8193"/>
                  </a:lnTo>
                  <a:lnTo>
                    <a:pt x="379" y="8192"/>
                  </a:lnTo>
                  <a:lnTo>
                    <a:pt x="360" y="8189"/>
                  </a:lnTo>
                  <a:lnTo>
                    <a:pt x="340" y="8186"/>
                  </a:lnTo>
                  <a:lnTo>
                    <a:pt x="321" y="8183"/>
                  </a:lnTo>
                  <a:lnTo>
                    <a:pt x="301" y="8179"/>
                  </a:lnTo>
                  <a:lnTo>
                    <a:pt x="282" y="8173"/>
                  </a:lnTo>
                  <a:lnTo>
                    <a:pt x="264" y="8167"/>
                  </a:lnTo>
                  <a:lnTo>
                    <a:pt x="245" y="8160"/>
                  </a:lnTo>
                  <a:lnTo>
                    <a:pt x="227" y="8152"/>
                  </a:lnTo>
                  <a:lnTo>
                    <a:pt x="209" y="8143"/>
                  </a:lnTo>
                  <a:lnTo>
                    <a:pt x="192" y="8133"/>
                  </a:lnTo>
                  <a:lnTo>
                    <a:pt x="175" y="8122"/>
                  </a:lnTo>
                  <a:lnTo>
                    <a:pt x="159" y="8111"/>
                  </a:lnTo>
                  <a:lnTo>
                    <a:pt x="142" y="8098"/>
                  </a:lnTo>
                  <a:lnTo>
                    <a:pt x="127" y="8084"/>
                  </a:lnTo>
                  <a:lnTo>
                    <a:pt x="112" y="8070"/>
                  </a:lnTo>
                  <a:lnTo>
                    <a:pt x="98" y="8054"/>
                  </a:lnTo>
                </a:path>
              </a:pathLst>
            </a:custGeom>
            <a:noFill/>
            <a:ln w="635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012" y="2012"/>
              <a:ext cx="223" cy="214"/>
            </a:xfrm>
            <a:custGeom>
              <a:avLst/>
              <a:gdLst>
                <a:gd name="T0" fmla="*/ 0 w 1785"/>
                <a:gd name="T1" fmla="*/ 0 h 1706"/>
                <a:gd name="T2" fmla="*/ 0 w 1785"/>
                <a:gd name="T3" fmla="*/ 0 h 1706"/>
                <a:gd name="T4" fmla="*/ 0 w 1785"/>
                <a:gd name="T5" fmla="*/ 0 h 1706"/>
                <a:gd name="T6" fmla="*/ 0 w 1785"/>
                <a:gd name="T7" fmla="*/ 0 h 1706"/>
                <a:gd name="T8" fmla="*/ 0 w 1785"/>
                <a:gd name="T9" fmla="*/ 0 h 1706"/>
                <a:gd name="T10" fmla="*/ 0 w 1785"/>
                <a:gd name="T11" fmla="*/ 0 h 1706"/>
                <a:gd name="T12" fmla="*/ 0 w 1785"/>
                <a:gd name="T13" fmla="*/ 0 h 1706"/>
                <a:gd name="T14" fmla="*/ 0 w 1785"/>
                <a:gd name="T15" fmla="*/ 0 h 1706"/>
                <a:gd name="T16" fmla="*/ 0 w 1785"/>
                <a:gd name="T17" fmla="*/ 0 h 1706"/>
                <a:gd name="T18" fmla="*/ 0 w 1785"/>
                <a:gd name="T19" fmla="*/ 0 h 1706"/>
                <a:gd name="T20" fmla="*/ 0 w 1785"/>
                <a:gd name="T21" fmla="*/ 0 h 1706"/>
                <a:gd name="T22" fmla="*/ 0 w 1785"/>
                <a:gd name="T23" fmla="*/ 0 h 1706"/>
                <a:gd name="T24" fmla="*/ 0 w 1785"/>
                <a:gd name="T25" fmla="*/ 0 h 1706"/>
                <a:gd name="T26" fmla="*/ 0 w 1785"/>
                <a:gd name="T27" fmla="*/ 0 h 1706"/>
                <a:gd name="T28" fmla="*/ 0 w 1785"/>
                <a:gd name="T29" fmla="*/ 0 h 1706"/>
                <a:gd name="T30" fmla="*/ 0 w 1785"/>
                <a:gd name="T31" fmla="*/ 0 h 1706"/>
                <a:gd name="T32" fmla="*/ 0 w 1785"/>
                <a:gd name="T33" fmla="*/ 0 h 1706"/>
                <a:gd name="T34" fmla="*/ 0 w 1785"/>
                <a:gd name="T35" fmla="*/ 0 h 1706"/>
                <a:gd name="T36" fmla="*/ 0 w 1785"/>
                <a:gd name="T37" fmla="*/ 0 h 1706"/>
                <a:gd name="T38" fmla="*/ 0 w 1785"/>
                <a:gd name="T39" fmla="*/ 0 h 1706"/>
                <a:gd name="T40" fmla="*/ 0 w 1785"/>
                <a:gd name="T41" fmla="*/ 0 h 1706"/>
                <a:gd name="T42" fmla="*/ 0 w 1785"/>
                <a:gd name="T43" fmla="*/ 0 h 1706"/>
                <a:gd name="T44" fmla="*/ 0 w 1785"/>
                <a:gd name="T45" fmla="*/ 0 h 1706"/>
                <a:gd name="T46" fmla="*/ 0 w 1785"/>
                <a:gd name="T47" fmla="*/ 0 h 1706"/>
                <a:gd name="T48" fmla="*/ 0 w 1785"/>
                <a:gd name="T49" fmla="*/ 0 h 1706"/>
                <a:gd name="T50" fmla="*/ 0 w 1785"/>
                <a:gd name="T51" fmla="*/ 0 h 1706"/>
                <a:gd name="T52" fmla="*/ 0 w 1785"/>
                <a:gd name="T53" fmla="*/ 0 h 1706"/>
                <a:gd name="T54" fmla="*/ 0 w 1785"/>
                <a:gd name="T55" fmla="*/ 0 h 1706"/>
                <a:gd name="T56" fmla="*/ 0 w 1785"/>
                <a:gd name="T57" fmla="*/ 0 h 1706"/>
                <a:gd name="T58" fmla="*/ 0 w 1785"/>
                <a:gd name="T59" fmla="*/ 0 h 1706"/>
                <a:gd name="T60" fmla="*/ 0 w 1785"/>
                <a:gd name="T61" fmla="*/ 0 h 1706"/>
                <a:gd name="T62" fmla="*/ 0 w 1785"/>
                <a:gd name="T63" fmla="*/ 0 h 1706"/>
                <a:gd name="T64" fmla="*/ 0 w 1785"/>
                <a:gd name="T65" fmla="*/ 0 h 1706"/>
                <a:gd name="T66" fmla="*/ 0 w 1785"/>
                <a:gd name="T67" fmla="*/ 0 h 1706"/>
                <a:gd name="T68" fmla="*/ 0 w 1785"/>
                <a:gd name="T69" fmla="*/ 0 h 1706"/>
                <a:gd name="T70" fmla="*/ 0 w 1785"/>
                <a:gd name="T71" fmla="*/ 0 h 1706"/>
                <a:gd name="T72" fmla="*/ 0 w 1785"/>
                <a:gd name="T73" fmla="*/ 0 h 17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785"/>
                <a:gd name="T112" fmla="*/ 0 h 1706"/>
                <a:gd name="T113" fmla="*/ 1785 w 1785"/>
                <a:gd name="T114" fmla="*/ 1706 h 17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785" h="1706">
                  <a:moveTo>
                    <a:pt x="227" y="1436"/>
                  </a:moveTo>
                  <a:lnTo>
                    <a:pt x="199" y="1405"/>
                  </a:lnTo>
                  <a:lnTo>
                    <a:pt x="174" y="1375"/>
                  </a:lnTo>
                  <a:lnTo>
                    <a:pt x="149" y="1344"/>
                  </a:lnTo>
                  <a:lnTo>
                    <a:pt x="126" y="1314"/>
                  </a:lnTo>
                  <a:lnTo>
                    <a:pt x="105" y="1286"/>
                  </a:lnTo>
                  <a:lnTo>
                    <a:pt x="85" y="1259"/>
                  </a:lnTo>
                  <a:lnTo>
                    <a:pt x="66" y="1233"/>
                  </a:lnTo>
                  <a:lnTo>
                    <a:pt x="51" y="1209"/>
                  </a:lnTo>
                  <a:lnTo>
                    <a:pt x="36" y="1186"/>
                  </a:lnTo>
                  <a:lnTo>
                    <a:pt x="24" y="1165"/>
                  </a:lnTo>
                  <a:lnTo>
                    <a:pt x="14" y="1147"/>
                  </a:lnTo>
                  <a:lnTo>
                    <a:pt x="7" y="1130"/>
                  </a:lnTo>
                  <a:lnTo>
                    <a:pt x="2" y="1116"/>
                  </a:lnTo>
                  <a:lnTo>
                    <a:pt x="0" y="1105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1" y="1093"/>
                  </a:lnTo>
                  <a:lnTo>
                    <a:pt x="3" y="1091"/>
                  </a:lnTo>
                  <a:lnTo>
                    <a:pt x="1245" y="3"/>
                  </a:lnTo>
                  <a:lnTo>
                    <a:pt x="1247" y="2"/>
                  </a:lnTo>
                  <a:lnTo>
                    <a:pt x="1251" y="0"/>
                  </a:lnTo>
                  <a:lnTo>
                    <a:pt x="1254" y="0"/>
                  </a:lnTo>
                  <a:lnTo>
                    <a:pt x="1260" y="2"/>
                  </a:lnTo>
                  <a:lnTo>
                    <a:pt x="1270" y="5"/>
                  </a:lnTo>
                  <a:lnTo>
                    <a:pt x="1283" y="12"/>
                  </a:lnTo>
                  <a:lnTo>
                    <a:pt x="1298" y="22"/>
                  </a:lnTo>
                  <a:lnTo>
                    <a:pt x="1316" y="33"/>
                  </a:lnTo>
                  <a:lnTo>
                    <a:pt x="1334" y="48"/>
                  </a:lnTo>
                  <a:lnTo>
                    <a:pt x="1355" y="65"/>
                  </a:lnTo>
                  <a:lnTo>
                    <a:pt x="1377" y="84"/>
                  </a:lnTo>
                  <a:lnTo>
                    <a:pt x="1400" y="106"/>
                  </a:lnTo>
                  <a:lnTo>
                    <a:pt x="1424" y="129"/>
                  </a:lnTo>
                  <a:lnTo>
                    <a:pt x="1450" y="155"/>
                  </a:lnTo>
                  <a:lnTo>
                    <a:pt x="1476" y="181"/>
                  </a:lnTo>
                  <a:lnTo>
                    <a:pt x="1503" y="209"/>
                  </a:lnTo>
                  <a:lnTo>
                    <a:pt x="1531" y="239"/>
                  </a:lnTo>
                  <a:lnTo>
                    <a:pt x="1558" y="270"/>
                  </a:lnTo>
                  <a:lnTo>
                    <a:pt x="1585" y="301"/>
                  </a:lnTo>
                  <a:lnTo>
                    <a:pt x="1610" y="332"/>
                  </a:lnTo>
                  <a:lnTo>
                    <a:pt x="1635" y="363"/>
                  </a:lnTo>
                  <a:lnTo>
                    <a:pt x="1658" y="392"/>
                  </a:lnTo>
                  <a:lnTo>
                    <a:pt x="1679" y="420"/>
                  </a:lnTo>
                  <a:lnTo>
                    <a:pt x="1700" y="448"/>
                  </a:lnTo>
                  <a:lnTo>
                    <a:pt x="1718" y="473"/>
                  </a:lnTo>
                  <a:lnTo>
                    <a:pt x="1734" y="498"/>
                  </a:lnTo>
                  <a:lnTo>
                    <a:pt x="1748" y="520"/>
                  </a:lnTo>
                  <a:lnTo>
                    <a:pt x="1760" y="541"/>
                  </a:lnTo>
                  <a:lnTo>
                    <a:pt x="1770" y="559"/>
                  </a:lnTo>
                  <a:lnTo>
                    <a:pt x="1777" y="576"/>
                  </a:lnTo>
                  <a:lnTo>
                    <a:pt x="1782" y="590"/>
                  </a:lnTo>
                  <a:lnTo>
                    <a:pt x="1785" y="601"/>
                  </a:lnTo>
                  <a:lnTo>
                    <a:pt x="1785" y="606"/>
                  </a:lnTo>
                  <a:lnTo>
                    <a:pt x="1785" y="609"/>
                  </a:lnTo>
                  <a:lnTo>
                    <a:pt x="1783" y="613"/>
                  </a:lnTo>
                  <a:lnTo>
                    <a:pt x="1781" y="616"/>
                  </a:lnTo>
                  <a:lnTo>
                    <a:pt x="539" y="1703"/>
                  </a:lnTo>
                  <a:lnTo>
                    <a:pt x="537" y="1705"/>
                  </a:lnTo>
                  <a:lnTo>
                    <a:pt x="534" y="1706"/>
                  </a:lnTo>
                  <a:lnTo>
                    <a:pt x="530" y="1706"/>
                  </a:lnTo>
                  <a:lnTo>
                    <a:pt x="525" y="1705"/>
                  </a:lnTo>
                  <a:lnTo>
                    <a:pt x="514" y="1701"/>
                  </a:lnTo>
                  <a:lnTo>
                    <a:pt x="501" y="1694"/>
                  </a:lnTo>
                  <a:lnTo>
                    <a:pt x="486" y="1685"/>
                  </a:lnTo>
                  <a:lnTo>
                    <a:pt x="469" y="1673"/>
                  </a:lnTo>
                  <a:lnTo>
                    <a:pt x="450" y="1658"/>
                  </a:lnTo>
                  <a:lnTo>
                    <a:pt x="430" y="1641"/>
                  </a:lnTo>
                  <a:lnTo>
                    <a:pt x="408" y="1622"/>
                  </a:lnTo>
                  <a:lnTo>
                    <a:pt x="384" y="1601"/>
                  </a:lnTo>
                  <a:lnTo>
                    <a:pt x="360" y="1578"/>
                  </a:lnTo>
                  <a:lnTo>
                    <a:pt x="334" y="1552"/>
                  </a:lnTo>
                  <a:lnTo>
                    <a:pt x="308" y="1525"/>
                  </a:lnTo>
                  <a:lnTo>
                    <a:pt x="281" y="1497"/>
                  </a:lnTo>
                  <a:lnTo>
                    <a:pt x="255" y="1467"/>
                  </a:lnTo>
                  <a:lnTo>
                    <a:pt x="227" y="1436"/>
                  </a:lnTo>
                  <a:close/>
                </a:path>
              </a:pathLst>
            </a:custGeom>
            <a:solidFill>
              <a:srgbClr val="E1E2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012" y="2012"/>
              <a:ext cx="223" cy="214"/>
            </a:xfrm>
            <a:custGeom>
              <a:avLst/>
              <a:gdLst>
                <a:gd name="T0" fmla="*/ 0 w 1785"/>
                <a:gd name="T1" fmla="*/ 0 h 1706"/>
                <a:gd name="T2" fmla="*/ 0 w 1785"/>
                <a:gd name="T3" fmla="*/ 0 h 1706"/>
                <a:gd name="T4" fmla="*/ 0 w 1785"/>
                <a:gd name="T5" fmla="*/ 0 h 1706"/>
                <a:gd name="T6" fmla="*/ 0 w 1785"/>
                <a:gd name="T7" fmla="*/ 0 h 1706"/>
                <a:gd name="T8" fmla="*/ 0 w 1785"/>
                <a:gd name="T9" fmla="*/ 0 h 1706"/>
                <a:gd name="T10" fmla="*/ 0 w 1785"/>
                <a:gd name="T11" fmla="*/ 0 h 1706"/>
                <a:gd name="T12" fmla="*/ 0 w 1785"/>
                <a:gd name="T13" fmla="*/ 0 h 1706"/>
                <a:gd name="T14" fmla="*/ 0 w 1785"/>
                <a:gd name="T15" fmla="*/ 0 h 1706"/>
                <a:gd name="T16" fmla="*/ 0 w 1785"/>
                <a:gd name="T17" fmla="*/ 0 h 1706"/>
                <a:gd name="T18" fmla="*/ 0 w 1785"/>
                <a:gd name="T19" fmla="*/ 0 h 1706"/>
                <a:gd name="T20" fmla="*/ 0 w 1785"/>
                <a:gd name="T21" fmla="*/ 0 h 1706"/>
                <a:gd name="T22" fmla="*/ 0 w 1785"/>
                <a:gd name="T23" fmla="*/ 0 h 1706"/>
                <a:gd name="T24" fmla="*/ 0 w 1785"/>
                <a:gd name="T25" fmla="*/ 0 h 1706"/>
                <a:gd name="T26" fmla="*/ 0 w 1785"/>
                <a:gd name="T27" fmla="*/ 0 h 1706"/>
                <a:gd name="T28" fmla="*/ 0 w 1785"/>
                <a:gd name="T29" fmla="*/ 0 h 1706"/>
                <a:gd name="T30" fmla="*/ 0 w 1785"/>
                <a:gd name="T31" fmla="*/ 0 h 1706"/>
                <a:gd name="T32" fmla="*/ 0 w 1785"/>
                <a:gd name="T33" fmla="*/ 0 h 1706"/>
                <a:gd name="T34" fmla="*/ 0 w 1785"/>
                <a:gd name="T35" fmla="*/ 0 h 1706"/>
                <a:gd name="T36" fmla="*/ 0 w 1785"/>
                <a:gd name="T37" fmla="*/ 0 h 1706"/>
                <a:gd name="T38" fmla="*/ 0 w 1785"/>
                <a:gd name="T39" fmla="*/ 0 h 1706"/>
                <a:gd name="T40" fmla="*/ 0 w 1785"/>
                <a:gd name="T41" fmla="*/ 0 h 1706"/>
                <a:gd name="T42" fmla="*/ 0 w 1785"/>
                <a:gd name="T43" fmla="*/ 0 h 1706"/>
                <a:gd name="T44" fmla="*/ 0 w 1785"/>
                <a:gd name="T45" fmla="*/ 0 h 1706"/>
                <a:gd name="T46" fmla="*/ 0 w 1785"/>
                <a:gd name="T47" fmla="*/ 0 h 1706"/>
                <a:gd name="T48" fmla="*/ 0 w 1785"/>
                <a:gd name="T49" fmla="*/ 0 h 1706"/>
                <a:gd name="T50" fmla="*/ 0 w 1785"/>
                <a:gd name="T51" fmla="*/ 0 h 1706"/>
                <a:gd name="T52" fmla="*/ 0 w 1785"/>
                <a:gd name="T53" fmla="*/ 0 h 1706"/>
                <a:gd name="T54" fmla="*/ 0 w 1785"/>
                <a:gd name="T55" fmla="*/ 0 h 1706"/>
                <a:gd name="T56" fmla="*/ 0 w 1785"/>
                <a:gd name="T57" fmla="*/ 0 h 1706"/>
                <a:gd name="T58" fmla="*/ 0 w 1785"/>
                <a:gd name="T59" fmla="*/ 0 h 1706"/>
                <a:gd name="T60" fmla="*/ 0 w 1785"/>
                <a:gd name="T61" fmla="*/ 0 h 1706"/>
                <a:gd name="T62" fmla="*/ 0 w 1785"/>
                <a:gd name="T63" fmla="*/ 0 h 1706"/>
                <a:gd name="T64" fmla="*/ 0 w 1785"/>
                <a:gd name="T65" fmla="*/ 0 h 1706"/>
                <a:gd name="T66" fmla="*/ 0 w 1785"/>
                <a:gd name="T67" fmla="*/ 0 h 1706"/>
                <a:gd name="T68" fmla="*/ 0 w 1785"/>
                <a:gd name="T69" fmla="*/ 0 h 1706"/>
                <a:gd name="T70" fmla="*/ 0 w 1785"/>
                <a:gd name="T71" fmla="*/ 0 h 1706"/>
                <a:gd name="T72" fmla="*/ 0 w 1785"/>
                <a:gd name="T73" fmla="*/ 0 h 1706"/>
                <a:gd name="T74" fmla="*/ 0 w 1785"/>
                <a:gd name="T75" fmla="*/ 0 h 17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5"/>
                <a:gd name="T115" fmla="*/ 0 h 1706"/>
                <a:gd name="T116" fmla="*/ 1785 w 1785"/>
                <a:gd name="T117" fmla="*/ 1706 h 17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5" h="1706">
                  <a:moveTo>
                    <a:pt x="227" y="1436"/>
                  </a:moveTo>
                  <a:lnTo>
                    <a:pt x="227" y="1436"/>
                  </a:lnTo>
                  <a:lnTo>
                    <a:pt x="199" y="1405"/>
                  </a:lnTo>
                  <a:lnTo>
                    <a:pt x="174" y="1375"/>
                  </a:lnTo>
                  <a:lnTo>
                    <a:pt x="149" y="1344"/>
                  </a:lnTo>
                  <a:lnTo>
                    <a:pt x="126" y="1314"/>
                  </a:lnTo>
                  <a:lnTo>
                    <a:pt x="105" y="1286"/>
                  </a:lnTo>
                  <a:lnTo>
                    <a:pt x="85" y="1259"/>
                  </a:lnTo>
                  <a:lnTo>
                    <a:pt x="66" y="1233"/>
                  </a:lnTo>
                  <a:lnTo>
                    <a:pt x="51" y="1209"/>
                  </a:lnTo>
                  <a:lnTo>
                    <a:pt x="36" y="1186"/>
                  </a:lnTo>
                  <a:lnTo>
                    <a:pt x="24" y="1165"/>
                  </a:lnTo>
                  <a:lnTo>
                    <a:pt x="14" y="1147"/>
                  </a:lnTo>
                  <a:lnTo>
                    <a:pt x="7" y="1130"/>
                  </a:lnTo>
                  <a:lnTo>
                    <a:pt x="2" y="1116"/>
                  </a:lnTo>
                  <a:lnTo>
                    <a:pt x="0" y="1105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1" y="1093"/>
                  </a:lnTo>
                  <a:lnTo>
                    <a:pt x="3" y="1091"/>
                  </a:lnTo>
                  <a:lnTo>
                    <a:pt x="1245" y="3"/>
                  </a:lnTo>
                  <a:lnTo>
                    <a:pt x="1247" y="2"/>
                  </a:lnTo>
                  <a:lnTo>
                    <a:pt x="1251" y="0"/>
                  </a:lnTo>
                  <a:lnTo>
                    <a:pt x="1254" y="0"/>
                  </a:lnTo>
                  <a:lnTo>
                    <a:pt x="1260" y="2"/>
                  </a:lnTo>
                  <a:lnTo>
                    <a:pt x="1270" y="5"/>
                  </a:lnTo>
                  <a:lnTo>
                    <a:pt x="1283" y="12"/>
                  </a:lnTo>
                  <a:lnTo>
                    <a:pt x="1298" y="22"/>
                  </a:lnTo>
                  <a:lnTo>
                    <a:pt x="1316" y="33"/>
                  </a:lnTo>
                  <a:lnTo>
                    <a:pt x="1334" y="48"/>
                  </a:lnTo>
                  <a:lnTo>
                    <a:pt x="1355" y="65"/>
                  </a:lnTo>
                  <a:lnTo>
                    <a:pt x="1377" y="84"/>
                  </a:lnTo>
                  <a:lnTo>
                    <a:pt x="1400" y="106"/>
                  </a:lnTo>
                  <a:lnTo>
                    <a:pt x="1424" y="129"/>
                  </a:lnTo>
                  <a:lnTo>
                    <a:pt x="1450" y="155"/>
                  </a:lnTo>
                  <a:lnTo>
                    <a:pt x="1476" y="181"/>
                  </a:lnTo>
                  <a:lnTo>
                    <a:pt x="1503" y="209"/>
                  </a:lnTo>
                  <a:lnTo>
                    <a:pt x="1531" y="239"/>
                  </a:lnTo>
                  <a:lnTo>
                    <a:pt x="1558" y="270"/>
                  </a:lnTo>
                  <a:lnTo>
                    <a:pt x="1585" y="301"/>
                  </a:lnTo>
                  <a:lnTo>
                    <a:pt x="1610" y="332"/>
                  </a:lnTo>
                  <a:lnTo>
                    <a:pt x="1635" y="363"/>
                  </a:lnTo>
                  <a:lnTo>
                    <a:pt x="1658" y="392"/>
                  </a:lnTo>
                  <a:lnTo>
                    <a:pt x="1679" y="420"/>
                  </a:lnTo>
                  <a:lnTo>
                    <a:pt x="1700" y="448"/>
                  </a:lnTo>
                  <a:lnTo>
                    <a:pt x="1718" y="473"/>
                  </a:lnTo>
                  <a:lnTo>
                    <a:pt x="1734" y="498"/>
                  </a:lnTo>
                  <a:lnTo>
                    <a:pt x="1748" y="520"/>
                  </a:lnTo>
                  <a:lnTo>
                    <a:pt x="1760" y="541"/>
                  </a:lnTo>
                  <a:lnTo>
                    <a:pt x="1770" y="559"/>
                  </a:lnTo>
                  <a:lnTo>
                    <a:pt x="1777" y="576"/>
                  </a:lnTo>
                  <a:lnTo>
                    <a:pt x="1782" y="590"/>
                  </a:lnTo>
                  <a:lnTo>
                    <a:pt x="1785" y="601"/>
                  </a:lnTo>
                  <a:lnTo>
                    <a:pt x="1785" y="606"/>
                  </a:lnTo>
                  <a:lnTo>
                    <a:pt x="1785" y="609"/>
                  </a:lnTo>
                  <a:lnTo>
                    <a:pt x="1783" y="613"/>
                  </a:lnTo>
                  <a:lnTo>
                    <a:pt x="1781" y="616"/>
                  </a:lnTo>
                  <a:lnTo>
                    <a:pt x="539" y="1703"/>
                  </a:lnTo>
                  <a:lnTo>
                    <a:pt x="537" y="1705"/>
                  </a:lnTo>
                  <a:lnTo>
                    <a:pt x="534" y="1706"/>
                  </a:lnTo>
                  <a:lnTo>
                    <a:pt x="530" y="1706"/>
                  </a:lnTo>
                  <a:lnTo>
                    <a:pt x="525" y="1705"/>
                  </a:lnTo>
                  <a:lnTo>
                    <a:pt x="514" y="1701"/>
                  </a:lnTo>
                  <a:lnTo>
                    <a:pt x="501" y="1694"/>
                  </a:lnTo>
                  <a:lnTo>
                    <a:pt x="486" y="1685"/>
                  </a:lnTo>
                  <a:lnTo>
                    <a:pt x="469" y="1673"/>
                  </a:lnTo>
                  <a:lnTo>
                    <a:pt x="450" y="1658"/>
                  </a:lnTo>
                  <a:lnTo>
                    <a:pt x="430" y="1641"/>
                  </a:lnTo>
                  <a:lnTo>
                    <a:pt x="408" y="1622"/>
                  </a:lnTo>
                  <a:lnTo>
                    <a:pt x="384" y="1601"/>
                  </a:lnTo>
                  <a:lnTo>
                    <a:pt x="360" y="1578"/>
                  </a:lnTo>
                  <a:lnTo>
                    <a:pt x="334" y="1552"/>
                  </a:lnTo>
                  <a:lnTo>
                    <a:pt x="308" y="1525"/>
                  </a:lnTo>
                  <a:lnTo>
                    <a:pt x="281" y="1497"/>
                  </a:lnTo>
                  <a:lnTo>
                    <a:pt x="255" y="1467"/>
                  </a:lnTo>
                  <a:lnTo>
                    <a:pt x="227" y="1436"/>
                  </a:lnTo>
                </a:path>
              </a:pathLst>
            </a:custGeom>
            <a:noFill/>
            <a:ln w="635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703" y="2149"/>
              <a:ext cx="381" cy="291"/>
            </a:xfrm>
            <a:custGeom>
              <a:avLst/>
              <a:gdLst>
                <a:gd name="T0" fmla="*/ 0 w 3047"/>
                <a:gd name="T1" fmla="*/ 0 h 2326"/>
                <a:gd name="T2" fmla="*/ 0 w 3047"/>
                <a:gd name="T3" fmla="*/ 0 h 2326"/>
                <a:gd name="T4" fmla="*/ 0 w 3047"/>
                <a:gd name="T5" fmla="*/ 0 h 2326"/>
                <a:gd name="T6" fmla="*/ 0 w 3047"/>
                <a:gd name="T7" fmla="*/ 0 h 2326"/>
                <a:gd name="T8" fmla="*/ 0 w 3047"/>
                <a:gd name="T9" fmla="*/ 0 h 2326"/>
                <a:gd name="T10" fmla="*/ 0 w 3047"/>
                <a:gd name="T11" fmla="*/ 0 h 2326"/>
                <a:gd name="T12" fmla="*/ 0 w 3047"/>
                <a:gd name="T13" fmla="*/ 0 h 2326"/>
                <a:gd name="T14" fmla="*/ 0 w 3047"/>
                <a:gd name="T15" fmla="*/ 0 h 2326"/>
                <a:gd name="T16" fmla="*/ 0 w 3047"/>
                <a:gd name="T17" fmla="*/ 0 h 2326"/>
                <a:gd name="T18" fmla="*/ 0 w 3047"/>
                <a:gd name="T19" fmla="*/ 0 h 2326"/>
                <a:gd name="T20" fmla="*/ 0 w 3047"/>
                <a:gd name="T21" fmla="*/ 0 h 2326"/>
                <a:gd name="T22" fmla="*/ 0 w 3047"/>
                <a:gd name="T23" fmla="*/ 0 h 2326"/>
                <a:gd name="T24" fmla="*/ 0 w 3047"/>
                <a:gd name="T25" fmla="*/ 0 h 2326"/>
                <a:gd name="T26" fmla="*/ 0 w 3047"/>
                <a:gd name="T27" fmla="*/ 0 h 2326"/>
                <a:gd name="T28" fmla="*/ 0 w 3047"/>
                <a:gd name="T29" fmla="*/ 0 h 2326"/>
                <a:gd name="T30" fmla="*/ 0 w 3047"/>
                <a:gd name="T31" fmla="*/ 0 h 2326"/>
                <a:gd name="T32" fmla="*/ 0 w 3047"/>
                <a:gd name="T33" fmla="*/ 0 h 2326"/>
                <a:gd name="T34" fmla="*/ 0 w 3047"/>
                <a:gd name="T35" fmla="*/ 0 h 2326"/>
                <a:gd name="T36" fmla="*/ 0 w 3047"/>
                <a:gd name="T37" fmla="*/ 0 h 2326"/>
                <a:gd name="T38" fmla="*/ 0 w 3047"/>
                <a:gd name="T39" fmla="*/ 0 h 2326"/>
                <a:gd name="T40" fmla="*/ 0 w 3047"/>
                <a:gd name="T41" fmla="*/ 0 h 2326"/>
                <a:gd name="T42" fmla="*/ 0 w 3047"/>
                <a:gd name="T43" fmla="*/ 0 h 2326"/>
                <a:gd name="T44" fmla="*/ 0 w 3047"/>
                <a:gd name="T45" fmla="*/ 0 h 2326"/>
                <a:gd name="T46" fmla="*/ 0 w 3047"/>
                <a:gd name="T47" fmla="*/ 0 h 2326"/>
                <a:gd name="T48" fmla="*/ 0 w 3047"/>
                <a:gd name="T49" fmla="*/ 0 h 2326"/>
                <a:gd name="T50" fmla="*/ 0 w 3047"/>
                <a:gd name="T51" fmla="*/ 0 h 2326"/>
                <a:gd name="T52" fmla="*/ 0 w 3047"/>
                <a:gd name="T53" fmla="*/ 0 h 2326"/>
                <a:gd name="T54" fmla="*/ 0 w 3047"/>
                <a:gd name="T55" fmla="*/ 0 h 2326"/>
                <a:gd name="T56" fmla="*/ 0 w 3047"/>
                <a:gd name="T57" fmla="*/ 0 h 2326"/>
                <a:gd name="T58" fmla="*/ 0 w 3047"/>
                <a:gd name="T59" fmla="*/ 0 h 2326"/>
                <a:gd name="T60" fmla="*/ 0 w 3047"/>
                <a:gd name="T61" fmla="*/ 0 h 2326"/>
                <a:gd name="T62" fmla="*/ 0 w 3047"/>
                <a:gd name="T63" fmla="*/ 0 h 2326"/>
                <a:gd name="T64" fmla="*/ 0 w 3047"/>
                <a:gd name="T65" fmla="*/ 0 h 2326"/>
                <a:gd name="T66" fmla="*/ 0 w 3047"/>
                <a:gd name="T67" fmla="*/ 0 h 2326"/>
                <a:gd name="T68" fmla="*/ 0 w 3047"/>
                <a:gd name="T69" fmla="*/ 0 h 2326"/>
                <a:gd name="T70" fmla="*/ 0 w 3047"/>
                <a:gd name="T71" fmla="*/ 0 h 2326"/>
                <a:gd name="T72" fmla="*/ 0 w 3047"/>
                <a:gd name="T73" fmla="*/ 0 h 2326"/>
                <a:gd name="T74" fmla="*/ 0 w 3047"/>
                <a:gd name="T75" fmla="*/ 0 h 2326"/>
                <a:gd name="T76" fmla="*/ 0 w 3047"/>
                <a:gd name="T77" fmla="*/ 0 h 2326"/>
                <a:gd name="T78" fmla="*/ 0 w 3047"/>
                <a:gd name="T79" fmla="*/ 0 h 2326"/>
                <a:gd name="T80" fmla="*/ 0 w 3047"/>
                <a:gd name="T81" fmla="*/ 0 h 2326"/>
                <a:gd name="T82" fmla="*/ 0 w 3047"/>
                <a:gd name="T83" fmla="*/ 0 h 2326"/>
                <a:gd name="T84" fmla="*/ 0 w 3047"/>
                <a:gd name="T85" fmla="*/ 0 h 2326"/>
                <a:gd name="T86" fmla="*/ 0 w 3047"/>
                <a:gd name="T87" fmla="*/ 0 h 2326"/>
                <a:gd name="T88" fmla="*/ 0 w 3047"/>
                <a:gd name="T89" fmla="*/ 0 h 2326"/>
                <a:gd name="T90" fmla="*/ 0 w 3047"/>
                <a:gd name="T91" fmla="*/ 0 h 2326"/>
                <a:gd name="T92" fmla="*/ 0 w 3047"/>
                <a:gd name="T93" fmla="*/ 0 h 2326"/>
                <a:gd name="T94" fmla="*/ 0 w 3047"/>
                <a:gd name="T95" fmla="*/ 0 h 2326"/>
                <a:gd name="T96" fmla="*/ 0 w 3047"/>
                <a:gd name="T97" fmla="*/ 0 h 2326"/>
                <a:gd name="T98" fmla="*/ 0 w 3047"/>
                <a:gd name="T99" fmla="*/ 0 h 2326"/>
                <a:gd name="T100" fmla="*/ 0 w 3047"/>
                <a:gd name="T101" fmla="*/ 0 h 2326"/>
                <a:gd name="T102" fmla="*/ 0 w 3047"/>
                <a:gd name="T103" fmla="*/ 0 h 2326"/>
                <a:gd name="T104" fmla="*/ 0 w 3047"/>
                <a:gd name="T105" fmla="*/ 0 h 2326"/>
                <a:gd name="T106" fmla="*/ 0 w 3047"/>
                <a:gd name="T107" fmla="*/ 0 h 2326"/>
                <a:gd name="T108" fmla="*/ 0 w 3047"/>
                <a:gd name="T109" fmla="*/ 0 h 2326"/>
                <a:gd name="T110" fmla="*/ 0 w 3047"/>
                <a:gd name="T111" fmla="*/ 0 h 23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047"/>
                <a:gd name="T169" fmla="*/ 0 h 2326"/>
                <a:gd name="T170" fmla="*/ 3047 w 3047"/>
                <a:gd name="T171" fmla="*/ 2326 h 23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047" h="2326">
                  <a:moveTo>
                    <a:pt x="2" y="2305"/>
                  </a:moveTo>
                  <a:lnTo>
                    <a:pt x="1" y="2300"/>
                  </a:lnTo>
                  <a:lnTo>
                    <a:pt x="0" y="2294"/>
                  </a:lnTo>
                  <a:lnTo>
                    <a:pt x="0" y="2289"/>
                  </a:lnTo>
                  <a:lnTo>
                    <a:pt x="2" y="2284"/>
                  </a:lnTo>
                  <a:lnTo>
                    <a:pt x="4" y="2277"/>
                  </a:lnTo>
                  <a:lnTo>
                    <a:pt x="8" y="2271"/>
                  </a:lnTo>
                  <a:lnTo>
                    <a:pt x="12" y="2265"/>
                  </a:lnTo>
                  <a:lnTo>
                    <a:pt x="17" y="2258"/>
                  </a:lnTo>
                  <a:lnTo>
                    <a:pt x="31" y="2242"/>
                  </a:lnTo>
                  <a:lnTo>
                    <a:pt x="47" y="2226"/>
                  </a:lnTo>
                  <a:lnTo>
                    <a:pt x="66" y="2207"/>
                  </a:lnTo>
                  <a:lnTo>
                    <a:pt x="88" y="2187"/>
                  </a:lnTo>
                  <a:lnTo>
                    <a:pt x="142" y="2139"/>
                  </a:lnTo>
                  <a:lnTo>
                    <a:pt x="203" y="2081"/>
                  </a:lnTo>
                  <a:lnTo>
                    <a:pt x="236" y="2048"/>
                  </a:lnTo>
                  <a:lnTo>
                    <a:pt x="271" y="2012"/>
                  </a:lnTo>
                  <a:lnTo>
                    <a:pt x="307" y="1972"/>
                  </a:lnTo>
                  <a:lnTo>
                    <a:pt x="346" y="1930"/>
                  </a:lnTo>
                  <a:lnTo>
                    <a:pt x="409" y="1854"/>
                  </a:lnTo>
                  <a:lnTo>
                    <a:pt x="472" y="1779"/>
                  </a:lnTo>
                  <a:lnTo>
                    <a:pt x="534" y="1701"/>
                  </a:lnTo>
                  <a:lnTo>
                    <a:pt x="595" y="1625"/>
                  </a:lnTo>
                  <a:lnTo>
                    <a:pt x="715" y="1472"/>
                  </a:lnTo>
                  <a:lnTo>
                    <a:pt x="833" y="1321"/>
                  </a:lnTo>
                  <a:lnTo>
                    <a:pt x="893" y="1248"/>
                  </a:lnTo>
                  <a:lnTo>
                    <a:pt x="951" y="1175"/>
                  </a:lnTo>
                  <a:lnTo>
                    <a:pt x="1011" y="1106"/>
                  </a:lnTo>
                  <a:lnTo>
                    <a:pt x="1070" y="1038"/>
                  </a:lnTo>
                  <a:lnTo>
                    <a:pt x="1100" y="1005"/>
                  </a:lnTo>
                  <a:lnTo>
                    <a:pt x="1130" y="973"/>
                  </a:lnTo>
                  <a:lnTo>
                    <a:pt x="1160" y="942"/>
                  </a:lnTo>
                  <a:lnTo>
                    <a:pt x="1190" y="911"/>
                  </a:lnTo>
                  <a:lnTo>
                    <a:pt x="1221" y="881"/>
                  </a:lnTo>
                  <a:lnTo>
                    <a:pt x="1251" y="851"/>
                  </a:lnTo>
                  <a:lnTo>
                    <a:pt x="1282" y="824"/>
                  </a:lnTo>
                  <a:lnTo>
                    <a:pt x="1313" y="796"/>
                  </a:lnTo>
                  <a:lnTo>
                    <a:pt x="1446" y="685"/>
                  </a:lnTo>
                  <a:lnTo>
                    <a:pt x="1578" y="576"/>
                  </a:lnTo>
                  <a:lnTo>
                    <a:pt x="1644" y="523"/>
                  </a:lnTo>
                  <a:lnTo>
                    <a:pt x="1709" y="471"/>
                  </a:lnTo>
                  <a:lnTo>
                    <a:pt x="1774" y="421"/>
                  </a:lnTo>
                  <a:lnTo>
                    <a:pt x="1838" y="372"/>
                  </a:lnTo>
                  <a:lnTo>
                    <a:pt x="1901" y="325"/>
                  </a:lnTo>
                  <a:lnTo>
                    <a:pt x="1965" y="281"/>
                  </a:lnTo>
                  <a:lnTo>
                    <a:pt x="2026" y="239"/>
                  </a:lnTo>
                  <a:lnTo>
                    <a:pt x="2088" y="200"/>
                  </a:lnTo>
                  <a:lnTo>
                    <a:pt x="2119" y="181"/>
                  </a:lnTo>
                  <a:lnTo>
                    <a:pt x="2149" y="164"/>
                  </a:lnTo>
                  <a:lnTo>
                    <a:pt x="2179" y="147"/>
                  </a:lnTo>
                  <a:lnTo>
                    <a:pt x="2209" y="131"/>
                  </a:lnTo>
                  <a:lnTo>
                    <a:pt x="2239" y="116"/>
                  </a:lnTo>
                  <a:lnTo>
                    <a:pt x="2268" y="101"/>
                  </a:lnTo>
                  <a:lnTo>
                    <a:pt x="2297" y="88"/>
                  </a:lnTo>
                  <a:lnTo>
                    <a:pt x="2326" y="75"/>
                  </a:lnTo>
                  <a:lnTo>
                    <a:pt x="2356" y="65"/>
                  </a:lnTo>
                  <a:lnTo>
                    <a:pt x="2384" y="54"/>
                  </a:lnTo>
                  <a:lnTo>
                    <a:pt x="2413" y="45"/>
                  </a:lnTo>
                  <a:lnTo>
                    <a:pt x="2441" y="36"/>
                  </a:lnTo>
                  <a:lnTo>
                    <a:pt x="2469" y="29"/>
                  </a:lnTo>
                  <a:lnTo>
                    <a:pt x="2497" y="21"/>
                  </a:lnTo>
                  <a:lnTo>
                    <a:pt x="2524" y="16"/>
                  </a:lnTo>
                  <a:lnTo>
                    <a:pt x="2550" y="11"/>
                  </a:lnTo>
                  <a:lnTo>
                    <a:pt x="2577" y="7"/>
                  </a:lnTo>
                  <a:lnTo>
                    <a:pt x="2602" y="4"/>
                  </a:lnTo>
                  <a:lnTo>
                    <a:pt x="2628" y="2"/>
                  </a:lnTo>
                  <a:lnTo>
                    <a:pt x="2652" y="1"/>
                  </a:lnTo>
                  <a:lnTo>
                    <a:pt x="2677" y="0"/>
                  </a:lnTo>
                  <a:lnTo>
                    <a:pt x="2700" y="1"/>
                  </a:lnTo>
                  <a:lnTo>
                    <a:pt x="2723" y="2"/>
                  </a:lnTo>
                  <a:lnTo>
                    <a:pt x="2746" y="4"/>
                  </a:lnTo>
                  <a:lnTo>
                    <a:pt x="2768" y="6"/>
                  </a:lnTo>
                  <a:lnTo>
                    <a:pt x="2789" y="11"/>
                  </a:lnTo>
                  <a:lnTo>
                    <a:pt x="2809" y="15"/>
                  </a:lnTo>
                  <a:lnTo>
                    <a:pt x="2830" y="20"/>
                  </a:lnTo>
                  <a:lnTo>
                    <a:pt x="2849" y="27"/>
                  </a:lnTo>
                  <a:lnTo>
                    <a:pt x="2867" y="33"/>
                  </a:lnTo>
                  <a:lnTo>
                    <a:pt x="2885" y="41"/>
                  </a:lnTo>
                  <a:lnTo>
                    <a:pt x="2902" y="49"/>
                  </a:lnTo>
                  <a:lnTo>
                    <a:pt x="2918" y="58"/>
                  </a:lnTo>
                  <a:lnTo>
                    <a:pt x="2933" y="68"/>
                  </a:lnTo>
                  <a:lnTo>
                    <a:pt x="2948" y="79"/>
                  </a:lnTo>
                  <a:lnTo>
                    <a:pt x="2960" y="90"/>
                  </a:lnTo>
                  <a:lnTo>
                    <a:pt x="2973" y="102"/>
                  </a:lnTo>
                  <a:lnTo>
                    <a:pt x="2985" y="115"/>
                  </a:lnTo>
                  <a:lnTo>
                    <a:pt x="2996" y="129"/>
                  </a:lnTo>
                  <a:lnTo>
                    <a:pt x="3006" y="142"/>
                  </a:lnTo>
                  <a:lnTo>
                    <a:pt x="3015" y="157"/>
                  </a:lnTo>
                  <a:lnTo>
                    <a:pt x="3022" y="172"/>
                  </a:lnTo>
                  <a:lnTo>
                    <a:pt x="3029" y="188"/>
                  </a:lnTo>
                  <a:lnTo>
                    <a:pt x="3035" y="204"/>
                  </a:lnTo>
                  <a:lnTo>
                    <a:pt x="3039" y="221"/>
                  </a:lnTo>
                  <a:lnTo>
                    <a:pt x="3043" y="239"/>
                  </a:lnTo>
                  <a:lnTo>
                    <a:pt x="3045" y="257"/>
                  </a:lnTo>
                  <a:lnTo>
                    <a:pt x="3047" y="275"/>
                  </a:lnTo>
                  <a:lnTo>
                    <a:pt x="3047" y="294"/>
                  </a:lnTo>
                  <a:lnTo>
                    <a:pt x="3047" y="314"/>
                  </a:lnTo>
                  <a:lnTo>
                    <a:pt x="3046" y="334"/>
                  </a:lnTo>
                  <a:lnTo>
                    <a:pt x="3044" y="354"/>
                  </a:lnTo>
                  <a:lnTo>
                    <a:pt x="3040" y="375"/>
                  </a:lnTo>
                  <a:lnTo>
                    <a:pt x="3036" y="396"/>
                  </a:lnTo>
                  <a:lnTo>
                    <a:pt x="3030" y="418"/>
                  </a:lnTo>
                  <a:lnTo>
                    <a:pt x="3025" y="440"/>
                  </a:lnTo>
                  <a:lnTo>
                    <a:pt x="3018" y="462"/>
                  </a:lnTo>
                  <a:lnTo>
                    <a:pt x="3009" y="485"/>
                  </a:lnTo>
                  <a:lnTo>
                    <a:pt x="3001" y="508"/>
                  </a:lnTo>
                  <a:lnTo>
                    <a:pt x="2991" y="531"/>
                  </a:lnTo>
                  <a:lnTo>
                    <a:pt x="2979" y="556"/>
                  </a:lnTo>
                  <a:lnTo>
                    <a:pt x="2968" y="579"/>
                  </a:lnTo>
                  <a:lnTo>
                    <a:pt x="2955" y="604"/>
                  </a:lnTo>
                  <a:lnTo>
                    <a:pt x="2942" y="629"/>
                  </a:lnTo>
                  <a:lnTo>
                    <a:pt x="2927" y="654"/>
                  </a:lnTo>
                  <a:lnTo>
                    <a:pt x="2913" y="679"/>
                  </a:lnTo>
                  <a:lnTo>
                    <a:pt x="2897" y="705"/>
                  </a:lnTo>
                  <a:lnTo>
                    <a:pt x="2880" y="731"/>
                  </a:lnTo>
                  <a:lnTo>
                    <a:pt x="2843" y="783"/>
                  </a:lnTo>
                  <a:lnTo>
                    <a:pt x="2804" y="836"/>
                  </a:lnTo>
                  <a:lnTo>
                    <a:pt x="2783" y="864"/>
                  </a:lnTo>
                  <a:lnTo>
                    <a:pt x="2761" y="892"/>
                  </a:lnTo>
                  <a:lnTo>
                    <a:pt x="2737" y="919"/>
                  </a:lnTo>
                  <a:lnTo>
                    <a:pt x="2713" y="947"/>
                  </a:lnTo>
                  <a:lnTo>
                    <a:pt x="2663" y="1003"/>
                  </a:lnTo>
                  <a:lnTo>
                    <a:pt x="2610" y="1060"/>
                  </a:lnTo>
                  <a:lnTo>
                    <a:pt x="2553" y="1117"/>
                  </a:lnTo>
                  <a:lnTo>
                    <a:pt x="2493" y="1173"/>
                  </a:lnTo>
                  <a:lnTo>
                    <a:pt x="2431" y="1232"/>
                  </a:lnTo>
                  <a:lnTo>
                    <a:pt x="2365" y="1289"/>
                  </a:lnTo>
                  <a:lnTo>
                    <a:pt x="2297" y="1346"/>
                  </a:lnTo>
                  <a:lnTo>
                    <a:pt x="2226" y="1404"/>
                  </a:lnTo>
                  <a:lnTo>
                    <a:pt x="2153" y="1462"/>
                  </a:lnTo>
                  <a:lnTo>
                    <a:pt x="2077" y="1519"/>
                  </a:lnTo>
                  <a:lnTo>
                    <a:pt x="1999" y="1576"/>
                  </a:lnTo>
                  <a:lnTo>
                    <a:pt x="1918" y="1632"/>
                  </a:lnTo>
                  <a:lnTo>
                    <a:pt x="1835" y="1689"/>
                  </a:lnTo>
                  <a:lnTo>
                    <a:pt x="1750" y="1744"/>
                  </a:lnTo>
                  <a:lnTo>
                    <a:pt x="1663" y="1789"/>
                  </a:lnTo>
                  <a:lnTo>
                    <a:pt x="1578" y="1830"/>
                  </a:lnTo>
                  <a:lnTo>
                    <a:pt x="1494" y="1869"/>
                  </a:lnTo>
                  <a:lnTo>
                    <a:pt x="1411" y="1907"/>
                  </a:lnTo>
                  <a:lnTo>
                    <a:pt x="1329" y="1942"/>
                  </a:lnTo>
                  <a:lnTo>
                    <a:pt x="1249" y="1974"/>
                  </a:lnTo>
                  <a:lnTo>
                    <a:pt x="1170" y="2004"/>
                  </a:lnTo>
                  <a:lnTo>
                    <a:pt x="1094" y="2033"/>
                  </a:lnTo>
                  <a:lnTo>
                    <a:pt x="1017" y="2061"/>
                  </a:lnTo>
                  <a:lnTo>
                    <a:pt x="944" y="2086"/>
                  </a:lnTo>
                  <a:lnTo>
                    <a:pt x="871" y="2111"/>
                  </a:lnTo>
                  <a:lnTo>
                    <a:pt x="801" y="2134"/>
                  </a:lnTo>
                  <a:lnTo>
                    <a:pt x="667" y="2176"/>
                  </a:lnTo>
                  <a:lnTo>
                    <a:pt x="543" y="2216"/>
                  </a:lnTo>
                  <a:lnTo>
                    <a:pt x="486" y="2233"/>
                  </a:lnTo>
                  <a:lnTo>
                    <a:pt x="432" y="2250"/>
                  </a:lnTo>
                  <a:lnTo>
                    <a:pt x="381" y="2265"/>
                  </a:lnTo>
                  <a:lnTo>
                    <a:pt x="332" y="2277"/>
                  </a:lnTo>
                  <a:lnTo>
                    <a:pt x="285" y="2290"/>
                  </a:lnTo>
                  <a:lnTo>
                    <a:pt x="242" y="2300"/>
                  </a:lnTo>
                  <a:lnTo>
                    <a:pt x="202" y="2309"/>
                  </a:lnTo>
                  <a:lnTo>
                    <a:pt x="166" y="2316"/>
                  </a:lnTo>
                  <a:lnTo>
                    <a:pt x="133" y="2321"/>
                  </a:lnTo>
                  <a:lnTo>
                    <a:pt x="102" y="2325"/>
                  </a:lnTo>
                  <a:lnTo>
                    <a:pt x="77" y="2326"/>
                  </a:lnTo>
                  <a:lnTo>
                    <a:pt x="54" y="2326"/>
                  </a:lnTo>
                  <a:lnTo>
                    <a:pt x="44" y="2325"/>
                  </a:lnTo>
                  <a:lnTo>
                    <a:pt x="35" y="2324"/>
                  </a:lnTo>
                  <a:lnTo>
                    <a:pt x="27" y="2322"/>
                  </a:lnTo>
                  <a:lnTo>
                    <a:pt x="20" y="2320"/>
                  </a:lnTo>
                  <a:lnTo>
                    <a:pt x="14" y="2317"/>
                  </a:lnTo>
                  <a:lnTo>
                    <a:pt x="10" y="2314"/>
                  </a:lnTo>
                  <a:lnTo>
                    <a:pt x="6" y="2309"/>
                  </a:lnTo>
                  <a:lnTo>
                    <a:pt x="2" y="2305"/>
                  </a:lnTo>
                  <a:close/>
                </a:path>
              </a:pathLst>
            </a:custGeom>
            <a:solidFill>
              <a:srgbClr val="9A69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3703" y="2149"/>
              <a:ext cx="381" cy="291"/>
            </a:xfrm>
            <a:custGeom>
              <a:avLst/>
              <a:gdLst>
                <a:gd name="T0" fmla="*/ 0 w 3047"/>
                <a:gd name="T1" fmla="*/ 0 h 2326"/>
                <a:gd name="T2" fmla="*/ 0 w 3047"/>
                <a:gd name="T3" fmla="*/ 0 h 2326"/>
                <a:gd name="T4" fmla="*/ 0 w 3047"/>
                <a:gd name="T5" fmla="*/ 0 h 2326"/>
                <a:gd name="T6" fmla="*/ 0 w 3047"/>
                <a:gd name="T7" fmla="*/ 0 h 2326"/>
                <a:gd name="T8" fmla="*/ 0 w 3047"/>
                <a:gd name="T9" fmla="*/ 0 h 2326"/>
                <a:gd name="T10" fmla="*/ 0 w 3047"/>
                <a:gd name="T11" fmla="*/ 0 h 2326"/>
                <a:gd name="T12" fmla="*/ 0 w 3047"/>
                <a:gd name="T13" fmla="*/ 0 h 2326"/>
                <a:gd name="T14" fmla="*/ 0 w 3047"/>
                <a:gd name="T15" fmla="*/ 0 h 2326"/>
                <a:gd name="T16" fmla="*/ 0 w 3047"/>
                <a:gd name="T17" fmla="*/ 0 h 2326"/>
                <a:gd name="T18" fmla="*/ 0 w 3047"/>
                <a:gd name="T19" fmla="*/ 0 h 2326"/>
                <a:gd name="T20" fmla="*/ 0 w 3047"/>
                <a:gd name="T21" fmla="*/ 0 h 2326"/>
                <a:gd name="T22" fmla="*/ 0 w 3047"/>
                <a:gd name="T23" fmla="*/ 0 h 2326"/>
                <a:gd name="T24" fmla="*/ 0 w 3047"/>
                <a:gd name="T25" fmla="*/ 0 h 2326"/>
                <a:gd name="T26" fmla="*/ 0 w 3047"/>
                <a:gd name="T27" fmla="*/ 0 h 2326"/>
                <a:gd name="T28" fmla="*/ 0 w 3047"/>
                <a:gd name="T29" fmla="*/ 0 h 2326"/>
                <a:gd name="T30" fmla="*/ 0 w 3047"/>
                <a:gd name="T31" fmla="*/ 0 h 2326"/>
                <a:gd name="T32" fmla="*/ 0 w 3047"/>
                <a:gd name="T33" fmla="*/ 0 h 2326"/>
                <a:gd name="T34" fmla="*/ 0 w 3047"/>
                <a:gd name="T35" fmla="*/ 0 h 2326"/>
                <a:gd name="T36" fmla="*/ 0 w 3047"/>
                <a:gd name="T37" fmla="*/ 0 h 2326"/>
                <a:gd name="T38" fmla="*/ 0 w 3047"/>
                <a:gd name="T39" fmla="*/ 0 h 2326"/>
                <a:gd name="T40" fmla="*/ 0 w 3047"/>
                <a:gd name="T41" fmla="*/ 0 h 2326"/>
                <a:gd name="T42" fmla="*/ 0 w 3047"/>
                <a:gd name="T43" fmla="*/ 0 h 2326"/>
                <a:gd name="T44" fmla="*/ 0 w 3047"/>
                <a:gd name="T45" fmla="*/ 0 h 2326"/>
                <a:gd name="T46" fmla="*/ 0 w 3047"/>
                <a:gd name="T47" fmla="*/ 0 h 2326"/>
                <a:gd name="T48" fmla="*/ 0 w 3047"/>
                <a:gd name="T49" fmla="*/ 0 h 2326"/>
                <a:gd name="T50" fmla="*/ 0 w 3047"/>
                <a:gd name="T51" fmla="*/ 0 h 2326"/>
                <a:gd name="T52" fmla="*/ 0 w 3047"/>
                <a:gd name="T53" fmla="*/ 0 h 2326"/>
                <a:gd name="T54" fmla="*/ 0 w 3047"/>
                <a:gd name="T55" fmla="*/ 0 h 2326"/>
                <a:gd name="T56" fmla="*/ 0 w 3047"/>
                <a:gd name="T57" fmla="*/ 0 h 2326"/>
                <a:gd name="T58" fmla="*/ 0 w 3047"/>
                <a:gd name="T59" fmla="*/ 0 h 2326"/>
                <a:gd name="T60" fmla="*/ 0 w 3047"/>
                <a:gd name="T61" fmla="*/ 0 h 2326"/>
                <a:gd name="T62" fmla="*/ 0 w 3047"/>
                <a:gd name="T63" fmla="*/ 0 h 2326"/>
                <a:gd name="T64" fmla="*/ 0 w 3047"/>
                <a:gd name="T65" fmla="*/ 0 h 2326"/>
                <a:gd name="T66" fmla="*/ 0 w 3047"/>
                <a:gd name="T67" fmla="*/ 0 h 2326"/>
                <a:gd name="T68" fmla="*/ 0 w 3047"/>
                <a:gd name="T69" fmla="*/ 0 h 2326"/>
                <a:gd name="T70" fmla="*/ 0 w 3047"/>
                <a:gd name="T71" fmla="*/ 0 h 2326"/>
                <a:gd name="T72" fmla="*/ 0 w 3047"/>
                <a:gd name="T73" fmla="*/ 0 h 2326"/>
                <a:gd name="T74" fmla="*/ 0 w 3047"/>
                <a:gd name="T75" fmla="*/ 0 h 2326"/>
                <a:gd name="T76" fmla="*/ 0 w 3047"/>
                <a:gd name="T77" fmla="*/ 0 h 2326"/>
                <a:gd name="T78" fmla="*/ 0 w 3047"/>
                <a:gd name="T79" fmla="*/ 0 h 2326"/>
                <a:gd name="T80" fmla="*/ 0 w 3047"/>
                <a:gd name="T81" fmla="*/ 0 h 2326"/>
                <a:gd name="T82" fmla="*/ 0 w 3047"/>
                <a:gd name="T83" fmla="*/ 0 h 2326"/>
                <a:gd name="T84" fmla="*/ 0 w 3047"/>
                <a:gd name="T85" fmla="*/ 0 h 2326"/>
                <a:gd name="T86" fmla="*/ 0 w 3047"/>
                <a:gd name="T87" fmla="*/ 0 h 2326"/>
                <a:gd name="T88" fmla="*/ 0 w 3047"/>
                <a:gd name="T89" fmla="*/ 0 h 2326"/>
                <a:gd name="T90" fmla="*/ 0 w 3047"/>
                <a:gd name="T91" fmla="*/ 0 h 2326"/>
                <a:gd name="T92" fmla="*/ 0 w 3047"/>
                <a:gd name="T93" fmla="*/ 0 h 2326"/>
                <a:gd name="T94" fmla="*/ 0 w 3047"/>
                <a:gd name="T95" fmla="*/ 0 h 2326"/>
                <a:gd name="T96" fmla="*/ 0 w 3047"/>
                <a:gd name="T97" fmla="*/ 0 h 2326"/>
                <a:gd name="T98" fmla="*/ 0 w 3047"/>
                <a:gd name="T99" fmla="*/ 0 h 2326"/>
                <a:gd name="T100" fmla="*/ 0 w 3047"/>
                <a:gd name="T101" fmla="*/ 0 h 2326"/>
                <a:gd name="T102" fmla="*/ 0 w 3047"/>
                <a:gd name="T103" fmla="*/ 0 h 2326"/>
                <a:gd name="T104" fmla="*/ 0 w 3047"/>
                <a:gd name="T105" fmla="*/ 0 h 2326"/>
                <a:gd name="T106" fmla="*/ 0 w 3047"/>
                <a:gd name="T107" fmla="*/ 0 h 2326"/>
                <a:gd name="T108" fmla="*/ 0 w 3047"/>
                <a:gd name="T109" fmla="*/ 0 h 2326"/>
                <a:gd name="T110" fmla="*/ 0 w 3047"/>
                <a:gd name="T111" fmla="*/ 0 h 23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047"/>
                <a:gd name="T169" fmla="*/ 0 h 2326"/>
                <a:gd name="T170" fmla="*/ 3047 w 3047"/>
                <a:gd name="T171" fmla="*/ 2326 h 23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047" h="2326">
                  <a:moveTo>
                    <a:pt x="2" y="2305"/>
                  </a:moveTo>
                  <a:lnTo>
                    <a:pt x="1" y="2300"/>
                  </a:lnTo>
                  <a:lnTo>
                    <a:pt x="0" y="2294"/>
                  </a:lnTo>
                  <a:lnTo>
                    <a:pt x="0" y="2289"/>
                  </a:lnTo>
                  <a:lnTo>
                    <a:pt x="2" y="2284"/>
                  </a:lnTo>
                  <a:lnTo>
                    <a:pt x="4" y="2277"/>
                  </a:lnTo>
                  <a:lnTo>
                    <a:pt x="8" y="2271"/>
                  </a:lnTo>
                  <a:lnTo>
                    <a:pt x="12" y="2265"/>
                  </a:lnTo>
                  <a:lnTo>
                    <a:pt x="17" y="2258"/>
                  </a:lnTo>
                  <a:lnTo>
                    <a:pt x="31" y="2242"/>
                  </a:lnTo>
                  <a:lnTo>
                    <a:pt x="47" y="2226"/>
                  </a:lnTo>
                  <a:lnTo>
                    <a:pt x="66" y="2207"/>
                  </a:lnTo>
                  <a:lnTo>
                    <a:pt x="88" y="2187"/>
                  </a:lnTo>
                  <a:lnTo>
                    <a:pt x="142" y="2139"/>
                  </a:lnTo>
                  <a:lnTo>
                    <a:pt x="203" y="2081"/>
                  </a:lnTo>
                  <a:lnTo>
                    <a:pt x="236" y="2048"/>
                  </a:lnTo>
                  <a:lnTo>
                    <a:pt x="271" y="2012"/>
                  </a:lnTo>
                  <a:lnTo>
                    <a:pt x="307" y="1972"/>
                  </a:lnTo>
                  <a:lnTo>
                    <a:pt x="346" y="1930"/>
                  </a:lnTo>
                  <a:lnTo>
                    <a:pt x="409" y="1854"/>
                  </a:lnTo>
                  <a:lnTo>
                    <a:pt x="472" y="1779"/>
                  </a:lnTo>
                  <a:lnTo>
                    <a:pt x="534" y="1701"/>
                  </a:lnTo>
                  <a:lnTo>
                    <a:pt x="595" y="1625"/>
                  </a:lnTo>
                  <a:lnTo>
                    <a:pt x="715" y="1472"/>
                  </a:lnTo>
                  <a:lnTo>
                    <a:pt x="833" y="1321"/>
                  </a:lnTo>
                  <a:lnTo>
                    <a:pt x="893" y="1248"/>
                  </a:lnTo>
                  <a:lnTo>
                    <a:pt x="951" y="1175"/>
                  </a:lnTo>
                  <a:lnTo>
                    <a:pt x="1011" y="1106"/>
                  </a:lnTo>
                  <a:lnTo>
                    <a:pt x="1070" y="1038"/>
                  </a:lnTo>
                  <a:lnTo>
                    <a:pt x="1100" y="1005"/>
                  </a:lnTo>
                  <a:lnTo>
                    <a:pt x="1130" y="973"/>
                  </a:lnTo>
                  <a:lnTo>
                    <a:pt x="1160" y="942"/>
                  </a:lnTo>
                  <a:lnTo>
                    <a:pt x="1190" y="911"/>
                  </a:lnTo>
                  <a:lnTo>
                    <a:pt x="1221" y="881"/>
                  </a:lnTo>
                  <a:lnTo>
                    <a:pt x="1251" y="851"/>
                  </a:lnTo>
                  <a:lnTo>
                    <a:pt x="1282" y="824"/>
                  </a:lnTo>
                  <a:lnTo>
                    <a:pt x="1313" y="796"/>
                  </a:lnTo>
                  <a:lnTo>
                    <a:pt x="1446" y="685"/>
                  </a:lnTo>
                  <a:lnTo>
                    <a:pt x="1578" y="576"/>
                  </a:lnTo>
                  <a:lnTo>
                    <a:pt x="1644" y="523"/>
                  </a:lnTo>
                  <a:lnTo>
                    <a:pt x="1709" y="471"/>
                  </a:lnTo>
                  <a:lnTo>
                    <a:pt x="1774" y="421"/>
                  </a:lnTo>
                  <a:lnTo>
                    <a:pt x="1838" y="372"/>
                  </a:lnTo>
                  <a:lnTo>
                    <a:pt x="1901" y="325"/>
                  </a:lnTo>
                  <a:lnTo>
                    <a:pt x="1965" y="281"/>
                  </a:lnTo>
                  <a:lnTo>
                    <a:pt x="2026" y="239"/>
                  </a:lnTo>
                  <a:lnTo>
                    <a:pt x="2088" y="200"/>
                  </a:lnTo>
                  <a:lnTo>
                    <a:pt x="2119" y="181"/>
                  </a:lnTo>
                  <a:lnTo>
                    <a:pt x="2149" y="164"/>
                  </a:lnTo>
                  <a:lnTo>
                    <a:pt x="2179" y="147"/>
                  </a:lnTo>
                  <a:lnTo>
                    <a:pt x="2209" y="131"/>
                  </a:lnTo>
                  <a:lnTo>
                    <a:pt x="2239" y="116"/>
                  </a:lnTo>
                  <a:lnTo>
                    <a:pt x="2268" y="101"/>
                  </a:lnTo>
                  <a:lnTo>
                    <a:pt x="2297" y="88"/>
                  </a:lnTo>
                  <a:lnTo>
                    <a:pt x="2326" y="75"/>
                  </a:lnTo>
                  <a:lnTo>
                    <a:pt x="2356" y="65"/>
                  </a:lnTo>
                  <a:lnTo>
                    <a:pt x="2384" y="54"/>
                  </a:lnTo>
                  <a:lnTo>
                    <a:pt x="2413" y="45"/>
                  </a:lnTo>
                  <a:lnTo>
                    <a:pt x="2441" y="36"/>
                  </a:lnTo>
                  <a:lnTo>
                    <a:pt x="2469" y="29"/>
                  </a:lnTo>
                  <a:lnTo>
                    <a:pt x="2497" y="21"/>
                  </a:lnTo>
                  <a:lnTo>
                    <a:pt x="2524" y="16"/>
                  </a:lnTo>
                  <a:lnTo>
                    <a:pt x="2550" y="11"/>
                  </a:lnTo>
                  <a:lnTo>
                    <a:pt x="2577" y="7"/>
                  </a:lnTo>
                  <a:lnTo>
                    <a:pt x="2602" y="4"/>
                  </a:lnTo>
                  <a:lnTo>
                    <a:pt x="2628" y="2"/>
                  </a:lnTo>
                  <a:lnTo>
                    <a:pt x="2652" y="1"/>
                  </a:lnTo>
                  <a:lnTo>
                    <a:pt x="2677" y="0"/>
                  </a:lnTo>
                  <a:lnTo>
                    <a:pt x="2700" y="1"/>
                  </a:lnTo>
                  <a:lnTo>
                    <a:pt x="2723" y="2"/>
                  </a:lnTo>
                  <a:lnTo>
                    <a:pt x="2746" y="4"/>
                  </a:lnTo>
                  <a:lnTo>
                    <a:pt x="2768" y="6"/>
                  </a:lnTo>
                  <a:lnTo>
                    <a:pt x="2789" y="11"/>
                  </a:lnTo>
                  <a:lnTo>
                    <a:pt x="2809" y="15"/>
                  </a:lnTo>
                  <a:lnTo>
                    <a:pt x="2830" y="20"/>
                  </a:lnTo>
                  <a:lnTo>
                    <a:pt x="2849" y="27"/>
                  </a:lnTo>
                  <a:lnTo>
                    <a:pt x="2867" y="33"/>
                  </a:lnTo>
                  <a:lnTo>
                    <a:pt x="2885" y="41"/>
                  </a:lnTo>
                  <a:lnTo>
                    <a:pt x="2902" y="49"/>
                  </a:lnTo>
                  <a:lnTo>
                    <a:pt x="2918" y="58"/>
                  </a:lnTo>
                  <a:lnTo>
                    <a:pt x="2933" y="68"/>
                  </a:lnTo>
                  <a:lnTo>
                    <a:pt x="2948" y="79"/>
                  </a:lnTo>
                  <a:lnTo>
                    <a:pt x="2960" y="90"/>
                  </a:lnTo>
                  <a:lnTo>
                    <a:pt x="2973" y="102"/>
                  </a:lnTo>
                  <a:lnTo>
                    <a:pt x="2985" y="115"/>
                  </a:lnTo>
                  <a:lnTo>
                    <a:pt x="2996" y="129"/>
                  </a:lnTo>
                  <a:lnTo>
                    <a:pt x="3006" y="142"/>
                  </a:lnTo>
                  <a:lnTo>
                    <a:pt x="3015" y="157"/>
                  </a:lnTo>
                  <a:lnTo>
                    <a:pt x="3022" y="172"/>
                  </a:lnTo>
                  <a:lnTo>
                    <a:pt x="3029" y="188"/>
                  </a:lnTo>
                  <a:lnTo>
                    <a:pt x="3035" y="204"/>
                  </a:lnTo>
                  <a:lnTo>
                    <a:pt x="3039" y="221"/>
                  </a:lnTo>
                  <a:lnTo>
                    <a:pt x="3043" y="239"/>
                  </a:lnTo>
                  <a:lnTo>
                    <a:pt x="3045" y="257"/>
                  </a:lnTo>
                  <a:lnTo>
                    <a:pt x="3047" y="275"/>
                  </a:lnTo>
                  <a:lnTo>
                    <a:pt x="3047" y="294"/>
                  </a:lnTo>
                  <a:lnTo>
                    <a:pt x="3047" y="314"/>
                  </a:lnTo>
                  <a:lnTo>
                    <a:pt x="3046" y="334"/>
                  </a:lnTo>
                  <a:lnTo>
                    <a:pt x="3044" y="354"/>
                  </a:lnTo>
                  <a:lnTo>
                    <a:pt x="3040" y="375"/>
                  </a:lnTo>
                  <a:lnTo>
                    <a:pt x="3036" y="396"/>
                  </a:lnTo>
                  <a:lnTo>
                    <a:pt x="3030" y="418"/>
                  </a:lnTo>
                  <a:lnTo>
                    <a:pt x="3025" y="440"/>
                  </a:lnTo>
                  <a:lnTo>
                    <a:pt x="3018" y="462"/>
                  </a:lnTo>
                  <a:lnTo>
                    <a:pt x="3009" y="485"/>
                  </a:lnTo>
                  <a:lnTo>
                    <a:pt x="3001" y="508"/>
                  </a:lnTo>
                  <a:lnTo>
                    <a:pt x="2991" y="531"/>
                  </a:lnTo>
                  <a:lnTo>
                    <a:pt x="2979" y="556"/>
                  </a:lnTo>
                  <a:lnTo>
                    <a:pt x="2968" y="579"/>
                  </a:lnTo>
                  <a:lnTo>
                    <a:pt x="2955" y="604"/>
                  </a:lnTo>
                  <a:lnTo>
                    <a:pt x="2942" y="629"/>
                  </a:lnTo>
                  <a:lnTo>
                    <a:pt x="2927" y="654"/>
                  </a:lnTo>
                  <a:lnTo>
                    <a:pt x="2913" y="679"/>
                  </a:lnTo>
                  <a:lnTo>
                    <a:pt x="2897" y="705"/>
                  </a:lnTo>
                  <a:lnTo>
                    <a:pt x="2880" y="731"/>
                  </a:lnTo>
                  <a:lnTo>
                    <a:pt x="2843" y="783"/>
                  </a:lnTo>
                  <a:lnTo>
                    <a:pt x="2804" y="836"/>
                  </a:lnTo>
                  <a:lnTo>
                    <a:pt x="2783" y="864"/>
                  </a:lnTo>
                  <a:lnTo>
                    <a:pt x="2761" y="892"/>
                  </a:lnTo>
                  <a:lnTo>
                    <a:pt x="2737" y="919"/>
                  </a:lnTo>
                  <a:lnTo>
                    <a:pt x="2713" y="947"/>
                  </a:lnTo>
                  <a:lnTo>
                    <a:pt x="2663" y="1003"/>
                  </a:lnTo>
                  <a:lnTo>
                    <a:pt x="2610" y="1060"/>
                  </a:lnTo>
                  <a:lnTo>
                    <a:pt x="2553" y="1117"/>
                  </a:lnTo>
                  <a:lnTo>
                    <a:pt x="2493" y="1173"/>
                  </a:lnTo>
                  <a:lnTo>
                    <a:pt x="2431" y="1232"/>
                  </a:lnTo>
                  <a:lnTo>
                    <a:pt x="2365" y="1289"/>
                  </a:lnTo>
                  <a:lnTo>
                    <a:pt x="2297" y="1346"/>
                  </a:lnTo>
                  <a:lnTo>
                    <a:pt x="2226" y="1404"/>
                  </a:lnTo>
                  <a:lnTo>
                    <a:pt x="2153" y="1462"/>
                  </a:lnTo>
                  <a:lnTo>
                    <a:pt x="2077" y="1519"/>
                  </a:lnTo>
                  <a:lnTo>
                    <a:pt x="1999" y="1576"/>
                  </a:lnTo>
                  <a:lnTo>
                    <a:pt x="1918" y="1632"/>
                  </a:lnTo>
                  <a:lnTo>
                    <a:pt x="1835" y="1689"/>
                  </a:lnTo>
                  <a:lnTo>
                    <a:pt x="1750" y="1744"/>
                  </a:lnTo>
                  <a:lnTo>
                    <a:pt x="1663" y="1789"/>
                  </a:lnTo>
                  <a:lnTo>
                    <a:pt x="1578" y="1830"/>
                  </a:lnTo>
                  <a:lnTo>
                    <a:pt x="1494" y="1869"/>
                  </a:lnTo>
                  <a:lnTo>
                    <a:pt x="1411" y="1907"/>
                  </a:lnTo>
                  <a:lnTo>
                    <a:pt x="1329" y="1942"/>
                  </a:lnTo>
                  <a:lnTo>
                    <a:pt x="1249" y="1974"/>
                  </a:lnTo>
                  <a:lnTo>
                    <a:pt x="1170" y="2004"/>
                  </a:lnTo>
                  <a:lnTo>
                    <a:pt x="1094" y="2033"/>
                  </a:lnTo>
                  <a:lnTo>
                    <a:pt x="1017" y="2061"/>
                  </a:lnTo>
                  <a:lnTo>
                    <a:pt x="944" y="2086"/>
                  </a:lnTo>
                  <a:lnTo>
                    <a:pt x="871" y="2111"/>
                  </a:lnTo>
                  <a:lnTo>
                    <a:pt x="801" y="2134"/>
                  </a:lnTo>
                  <a:lnTo>
                    <a:pt x="667" y="2176"/>
                  </a:lnTo>
                  <a:lnTo>
                    <a:pt x="543" y="2216"/>
                  </a:lnTo>
                  <a:lnTo>
                    <a:pt x="486" y="2233"/>
                  </a:lnTo>
                  <a:lnTo>
                    <a:pt x="432" y="2250"/>
                  </a:lnTo>
                  <a:lnTo>
                    <a:pt x="381" y="2265"/>
                  </a:lnTo>
                  <a:lnTo>
                    <a:pt x="332" y="2277"/>
                  </a:lnTo>
                  <a:lnTo>
                    <a:pt x="285" y="2290"/>
                  </a:lnTo>
                  <a:lnTo>
                    <a:pt x="242" y="2300"/>
                  </a:lnTo>
                  <a:lnTo>
                    <a:pt x="202" y="2309"/>
                  </a:lnTo>
                  <a:lnTo>
                    <a:pt x="166" y="2316"/>
                  </a:lnTo>
                  <a:lnTo>
                    <a:pt x="133" y="2321"/>
                  </a:lnTo>
                  <a:lnTo>
                    <a:pt x="102" y="2325"/>
                  </a:lnTo>
                  <a:lnTo>
                    <a:pt x="77" y="2326"/>
                  </a:lnTo>
                  <a:lnTo>
                    <a:pt x="54" y="2326"/>
                  </a:lnTo>
                  <a:lnTo>
                    <a:pt x="44" y="2325"/>
                  </a:lnTo>
                  <a:lnTo>
                    <a:pt x="35" y="2324"/>
                  </a:lnTo>
                  <a:lnTo>
                    <a:pt x="27" y="2322"/>
                  </a:lnTo>
                  <a:lnTo>
                    <a:pt x="20" y="2320"/>
                  </a:lnTo>
                  <a:lnTo>
                    <a:pt x="14" y="2317"/>
                  </a:lnTo>
                  <a:lnTo>
                    <a:pt x="10" y="2314"/>
                  </a:lnTo>
                  <a:lnTo>
                    <a:pt x="6" y="2309"/>
                  </a:lnTo>
                  <a:lnTo>
                    <a:pt x="2" y="2305"/>
                  </a:lnTo>
                </a:path>
              </a:pathLst>
            </a:custGeom>
            <a:noFill/>
            <a:ln w="635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404664"/>
            <a:ext cx="5873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Comic Sans MS" pitchFamily="66" charset="0"/>
                <a:cs typeface="Arial" pitchFamily="34" charset="0"/>
              </a:rPr>
              <a:t>Станция </a:t>
            </a:r>
            <a:r>
              <a:rPr lang="ru-RU" sz="3600" dirty="0" smtClean="0">
                <a:latin typeface="Comic Sans MS" pitchFamily="66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«</a:t>
            </a:r>
            <a:r>
              <a:rPr lang="ru-RU" sz="3600" b="1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Познавай-ка»</a:t>
            </a:r>
            <a:endParaRPr lang="ru-RU" sz="3600" b="1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00063" y="4000500"/>
          <a:ext cx="2176462" cy="2393950"/>
        </p:xfrm>
        <a:graphic>
          <a:graphicData uri="http://schemas.openxmlformats.org/presentationml/2006/ole">
            <p:oleObj spid="_x0000_s3074" name="CorelDRAW" r:id="rId3" imgW="6091560" imgH="6691680" progId="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571750" y="4357688"/>
          <a:ext cx="2206625" cy="2165350"/>
        </p:xfrm>
        <a:graphic>
          <a:graphicData uri="http://schemas.openxmlformats.org/presentationml/2006/ole">
            <p:oleObj spid="_x0000_s3075" name="CorelDRAW" r:id="rId4" imgW="6177960" imgH="6052680" progId="">
              <p:embed/>
            </p:oleObj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714875" y="4286250"/>
          <a:ext cx="2206625" cy="2165350"/>
        </p:xfrm>
        <a:graphic>
          <a:graphicData uri="http://schemas.openxmlformats.org/presentationml/2006/ole">
            <p:oleObj spid="_x0000_s3076" name="CorelDRAW" r:id="rId5" imgW="6177960" imgH="6052680" progId="">
              <p:embed/>
            </p:oleObj>
          </a:graphicData>
        </a:graphic>
      </p:graphicFrame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1331641" y="1196751"/>
            <a:ext cx="2808311" cy="2880321"/>
          </a:xfrm>
          <a:prstGeom prst="ellipse">
            <a:avLst/>
          </a:prstGeom>
          <a:ln w="76200"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699792" y="2492896"/>
            <a:ext cx="214314" cy="2000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699792" y="2924944"/>
            <a:ext cx="3048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_Alterna" pitchFamily="34" charset="-52"/>
              </a:rPr>
              <a:t>О</a:t>
            </a:r>
          </a:p>
        </p:txBody>
      </p:sp>
      <p:pic>
        <p:nvPicPr>
          <p:cNvPr id="21" name="Picture 2" descr="C:\Documents and Settings\Администратор\Рабочий стол\урок 2009\ED00106_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124744"/>
            <a:ext cx="12858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1403350" y="1171575"/>
            <a:ext cx="2305050" cy="23050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2519363" y="228758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1517650" y="1716088"/>
            <a:ext cx="71438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Oval 11"/>
          <p:cNvSpPr>
            <a:spLocks noChangeArrowheads="1"/>
          </p:cNvSpPr>
          <p:nvPr/>
        </p:nvSpPr>
        <p:spPr bwMode="auto">
          <a:xfrm>
            <a:off x="3530600" y="174307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1533525" y="1749425"/>
            <a:ext cx="20351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 flipV="1">
            <a:off x="2573338" y="1776413"/>
            <a:ext cx="1012825" cy="544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>
            <a:off x="3521075" y="286067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1185863" y="14351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B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2411413" y="18192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O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3563938" y="27559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C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3490913" y="13160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latin typeface="Times New Roman Cyr" pitchFamily="18" charset="-52"/>
              </a:rPr>
              <a:t>А</a:t>
            </a:r>
          </a:p>
        </p:txBody>
      </p:sp>
      <p:sp>
        <p:nvSpPr>
          <p:cNvPr id="2069" name="Oval 21"/>
          <p:cNvSpPr>
            <a:spLocks noChangeArrowheads="1"/>
          </p:cNvSpPr>
          <p:nvPr/>
        </p:nvSpPr>
        <p:spPr bwMode="auto">
          <a:xfrm>
            <a:off x="5465763" y="1100138"/>
            <a:ext cx="2305050" cy="2305050"/>
          </a:xfrm>
          <a:prstGeom prst="ellipse">
            <a:avLst/>
          </a:prstGeom>
          <a:solidFill>
            <a:srgbClr val="BCE2CD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0" name="Oval 22"/>
          <p:cNvSpPr>
            <a:spLocks noChangeArrowheads="1"/>
          </p:cNvSpPr>
          <p:nvPr/>
        </p:nvSpPr>
        <p:spPr bwMode="auto">
          <a:xfrm>
            <a:off x="6581775" y="2216150"/>
            <a:ext cx="71438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3" name="Oval 25"/>
          <p:cNvSpPr>
            <a:spLocks noChangeArrowheads="1"/>
          </p:cNvSpPr>
          <p:nvPr/>
        </p:nvSpPr>
        <p:spPr bwMode="auto">
          <a:xfrm>
            <a:off x="5561013" y="1657350"/>
            <a:ext cx="71437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4" name="Oval 26"/>
          <p:cNvSpPr>
            <a:spLocks noChangeArrowheads="1"/>
          </p:cNvSpPr>
          <p:nvPr/>
        </p:nvSpPr>
        <p:spPr bwMode="auto">
          <a:xfrm>
            <a:off x="7593013" y="167163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5" name="Line 27"/>
          <p:cNvSpPr>
            <a:spLocks noChangeShapeType="1"/>
          </p:cNvSpPr>
          <p:nvPr/>
        </p:nvSpPr>
        <p:spPr bwMode="auto">
          <a:xfrm>
            <a:off x="5588000" y="1685925"/>
            <a:ext cx="20351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6" name="Line 28"/>
          <p:cNvSpPr>
            <a:spLocks noChangeShapeType="1"/>
          </p:cNvSpPr>
          <p:nvPr/>
        </p:nvSpPr>
        <p:spPr bwMode="auto">
          <a:xfrm flipV="1">
            <a:off x="6627813" y="1704975"/>
            <a:ext cx="1012825" cy="544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7" name="Oval 29"/>
          <p:cNvSpPr>
            <a:spLocks noChangeArrowheads="1"/>
          </p:cNvSpPr>
          <p:nvPr/>
        </p:nvSpPr>
        <p:spPr bwMode="auto">
          <a:xfrm>
            <a:off x="7583488" y="278923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5180013" y="13874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B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2079" name="Text Box 31"/>
          <p:cNvSpPr txBox="1">
            <a:spLocks noChangeArrowheads="1"/>
          </p:cNvSpPr>
          <p:nvPr/>
        </p:nvSpPr>
        <p:spPr bwMode="auto">
          <a:xfrm>
            <a:off x="6440488" y="18065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O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2080" name="Text Box 32"/>
          <p:cNvSpPr txBox="1">
            <a:spLocks noChangeArrowheads="1"/>
          </p:cNvSpPr>
          <p:nvPr/>
        </p:nvSpPr>
        <p:spPr bwMode="auto">
          <a:xfrm>
            <a:off x="7308304" y="2924944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 Cyr" pitchFamily="18" charset="-52"/>
              </a:rPr>
              <a:t>C</a:t>
            </a:r>
            <a:endParaRPr lang="ru-RU" sz="2400" b="1" i="1" dirty="0">
              <a:latin typeface="Times New Roman Cyr" pitchFamily="18" charset="-52"/>
            </a:endParaRPr>
          </a:p>
        </p:txBody>
      </p:sp>
      <p:sp>
        <p:nvSpPr>
          <p:cNvPr id="2082" name="Text Box 34"/>
          <p:cNvSpPr txBox="1">
            <a:spLocks noChangeArrowheads="1"/>
          </p:cNvSpPr>
          <p:nvPr/>
        </p:nvSpPr>
        <p:spPr bwMode="auto">
          <a:xfrm>
            <a:off x="7380312" y="1844824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latin typeface="Times New Roman Cyr" pitchFamily="18" charset="-52"/>
              </a:rPr>
              <a:t>А</a:t>
            </a:r>
          </a:p>
        </p:txBody>
      </p:sp>
      <p:sp>
        <p:nvSpPr>
          <p:cNvPr id="2084" name="AutoShape 36"/>
          <p:cNvSpPr>
            <a:spLocks noChangeArrowheads="1"/>
          </p:cNvSpPr>
          <p:nvPr/>
        </p:nvSpPr>
        <p:spPr bwMode="auto">
          <a:xfrm>
            <a:off x="971600" y="404664"/>
            <a:ext cx="2994025" cy="5064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DFC7"/>
              </a:gs>
              <a:gs pos="50000">
                <a:schemeClr val="bg1"/>
              </a:gs>
              <a:gs pos="100000">
                <a:srgbClr val="F1DFC7"/>
              </a:gs>
            </a:gsLst>
            <a:lin ang="5400000" scaled="1"/>
          </a:gradFill>
          <a:ln w="9525">
            <a:solidFill>
              <a:srgbClr val="B9811D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ОКРУЖНОСТЬ</a:t>
            </a:r>
          </a:p>
        </p:txBody>
      </p:sp>
      <p:sp>
        <p:nvSpPr>
          <p:cNvPr id="2085" name="AutoShape 37"/>
          <p:cNvSpPr>
            <a:spLocks noChangeArrowheads="1"/>
          </p:cNvSpPr>
          <p:nvPr/>
        </p:nvSpPr>
        <p:spPr bwMode="auto">
          <a:xfrm>
            <a:off x="4427984" y="404664"/>
            <a:ext cx="2994025" cy="5064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CE2CD"/>
              </a:gs>
              <a:gs pos="50000">
                <a:schemeClr val="bg1"/>
              </a:gs>
              <a:gs pos="100000">
                <a:srgbClr val="BCE2CD"/>
              </a:gs>
            </a:gsLst>
            <a:lin ang="5400000" scaled="1"/>
          </a:gradFill>
          <a:ln w="9525">
            <a:solidFill>
              <a:srgbClr val="8ECEAB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/>
              <a:t>КРУГ</a:t>
            </a:r>
          </a:p>
        </p:txBody>
      </p:sp>
      <p:sp>
        <p:nvSpPr>
          <p:cNvPr id="2091" name="AutoShape 43"/>
          <p:cNvSpPr>
            <a:spLocks noChangeArrowheads="1"/>
          </p:cNvSpPr>
          <p:nvPr/>
        </p:nvSpPr>
        <p:spPr bwMode="auto">
          <a:xfrm>
            <a:off x="467544" y="4509120"/>
            <a:ext cx="2917825" cy="5349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DFC7"/>
              </a:gs>
              <a:gs pos="50000">
                <a:schemeClr val="bg1"/>
              </a:gs>
              <a:gs pos="100000">
                <a:srgbClr val="F1DFC7"/>
              </a:gs>
            </a:gsLst>
            <a:lin ang="5400000" scaled="1"/>
          </a:gradFill>
          <a:ln w="38100">
            <a:solidFill>
              <a:srgbClr val="FFB34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/>
              <a:t>ОА</a:t>
            </a:r>
            <a:r>
              <a:rPr lang="en-US" sz="2400" b="1" i="1"/>
              <a:t> = r </a:t>
            </a:r>
            <a:r>
              <a:rPr lang="ru-RU" sz="2400" b="1" i="1"/>
              <a:t> – радиус</a:t>
            </a:r>
          </a:p>
        </p:txBody>
      </p:sp>
      <p:sp>
        <p:nvSpPr>
          <p:cNvPr id="2097" name="AutoShape 49"/>
          <p:cNvSpPr>
            <a:spLocks noChangeArrowheads="1"/>
          </p:cNvSpPr>
          <p:nvPr/>
        </p:nvSpPr>
        <p:spPr bwMode="auto">
          <a:xfrm>
            <a:off x="4427984" y="4509120"/>
            <a:ext cx="3463925" cy="5254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DFC7"/>
              </a:gs>
              <a:gs pos="50000">
                <a:schemeClr val="bg1"/>
              </a:gs>
              <a:gs pos="100000">
                <a:srgbClr val="F1DFC7"/>
              </a:gs>
            </a:gsLst>
            <a:lin ang="5400000" scaled="1"/>
          </a:gradFill>
          <a:ln w="28575">
            <a:solidFill>
              <a:srgbClr val="F02B0A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/>
              <a:t>ВС </a:t>
            </a:r>
            <a:r>
              <a:rPr lang="en-US" sz="2400" b="1" i="1"/>
              <a:t>= d </a:t>
            </a:r>
            <a:r>
              <a:rPr lang="ru-RU" sz="2400" b="1" i="1"/>
              <a:t>– диаметр</a:t>
            </a:r>
          </a:p>
        </p:txBody>
      </p:sp>
      <p:sp>
        <p:nvSpPr>
          <p:cNvPr id="2098" name="AutoShape 50"/>
          <p:cNvSpPr>
            <a:spLocks noChangeArrowheads="1"/>
          </p:cNvSpPr>
          <p:nvPr/>
        </p:nvSpPr>
        <p:spPr bwMode="auto">
          <a:xfrm>
            <a:off x="3275856" y="3501008"/>
            <a:ext cx="2379663" cy="5349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DFC7"/>
              </a:gs>
              <a:gs pos="50000">
                <a:schemeClr val="bg1"/>
              </a:gs>
              <a:gs pos="100000">
                <a:srgbClr val="F1DFC7"/>
              </a:gs>
            </a:gsLst>
            <a:lin ang="5400000" scaled="1"/>
          </a:gradFill>
          <a:ln w="38100">
            <a:solidFill>
              <a:srgbClr val="B9811D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/>
              <a:t>О – центр</a:t>
            </a:r>
          </a:p>
        </p:txBody>
      </p:sp>
      <p:sp>
        <p:nvSpPr>
          <p:cNvPr id="2099" name="AutoShape 51"/>
          <p:cNvSpPr>
            <a:spLocks noChangeArrowheads="1"/>
          </p:cNvSpPr>
          <p:nvPr/>
        </p:nvSpPr>
        <p:spPr bwMode="auto">
          <a:xfrm>
            <a:off x="4283968" y="5517232"/>
            <a:ext cx="2838450" cy="660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DFC7"/>
              </a:gs>
              <a:gs pos="50000">
                <a:schemeClr val="bg1"/>
              </a:gs>
              <a:gs pos="100000">
                <a:srgbClr val="F1DFC7"/>
              </a:gs>
            </a:gsLst>
            <a:lin ang="5400000" scaled="1"/>
          </a:gradFill>
          <a:ln w="28575">
            <a:solidFill>
              <a:srgbClr val="F02B0A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1" i="1" dirty="0">
                <a:latin typeface="Times New Roman Cyr" pitchFamily="18" charset="-52"/>
              </a:rPr>
              <a:t>d = r </a:t>
            </a:r>
            <a:r>
              <a:rPr lang="en-US" sz="3200" b="1" i="1" dirty="0">
                <a:latin typeface="Times New Roman Cyr" pitchFamily="18" charset="-52"/>
                <a:cs typeface="Times New Roman" pitchFamily="18" charset="0"/>
              </a:rPr>
              <a:t>· 2</a:t>
            </a:r>
          </a:p>
        </p:txBody>
      </p:sp>
      <p:sp>
        <p:nvSpPr>
          <p:cNvPr id="2101" name="AutoShape 53"/>
          <p:cNvSpPr>
            <a:spLocks noChangeArrowheads="1"/>
          </p:cNvSpPr>
          <p:nvPr/>
        </p:nvSpPr>
        <p:spPr bwMode="auto">
          <a:xfrm>
            <a:off x="1331640" y="5517232"/>
            <a:ext cx="2392363" cy="669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DFC7"/>
              </a:gs>
              <a:gs pos="50000">
                <a:schemeClr val="bg1"/>
              </a:gs>
              <a:gs pos="100000">
                <a:srgbClr val="F1DFC7"/>
              </a:gs>
            </a:gsLst>
            <a:lin ang="5400000" scaled="1"/>
          </a:gradFill>
          <a:ln w="38100">
            <a:solidFill>
              <a:srgbClr val="FFB34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1" i="1">
                <a:latin typeface="Times New Roman Cyr" pitchFamily="18" charset="-52"/>
              </a:rPr>
              <a:t>r = d </a:t>
            </a:r>
            <a:r>
              <a:rPr lang="en-US" sz="3200" b="1">
                <a:latin typeface="Times New Roman Cyr" pitchFamily="18" charset="-52"/>
              </a:rPr>
              <a:t>:</a:t>
            </a:r>
            <a:r>
              <a:rPr lang="en-US" sz="3200" b="1" i="1">
                <a:latin typeface="Times New Roman Cyr" pitchFamily="18" charset="-52"/>
              </a:rPr>
              <a:t> 2</a:t>
            </a:r>
            <a:endParaRPr lang="ru-RU" sz="3200" b="1" i="1">
              <a:latin typeface="Times New Roman Cyr" pitchFamily="18" charset="-52"/>
            </a:endParaRPr>
          </a:p>
        </p:txBody>
      </p:sp>
      <p:sp>
        <p:nvSpPr>
          <p:cNvPr id="2102" name="Text Box 54"/>
          <p:cNvSpPr txBox="1">
            <a:spLocks noChangeArrowheads="1"/>
          </p:cNvSpPr>
          <p:nvPr/>
        </p:nvSpPr>
        <p:spPr bwMode="auto">
          <a:xfrm>
            <a:off x="2914650" y="1628775"/>
            <a:ext cx="433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i="1">
                <a:solidFill>
                  <a:srgbClr val="B9811D"/>
                </a:solidFill>
              </a:rPr>
              <a:t>r</a:t>
            </a:r>
            <a:endParaRPr lang="ru-RU" sz="2000" b="1" i="1">
              <a:solidFill>
                <a:srgbClr val="B9811D"/>
              </a:solidFill>
            </a:endParaRPr>
          </a:p>
        </p:txBody>
      </p:sp>
      <p:sp>
        <p:nvSpPr>
          <p:cNvPr id="2103" name="Text Box 55"/>
          <p:cNvSpPr txBox="1">
            <a:spLocks noChangeArrowheads="1"/>
          </p:cNvSpPr>
          <p:nvPr/>
        </p:nvSpPr>
        <p:spPr bwMode="auto">
          <a:xfrm>
            <a:off x="6948488" y="1557338"/>
            <a:ext cx="433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i="1" dirty="0">
                <a:solidFill>
                  <a:srgbClr val="B9811D"/>
                </a:solidFill>
              </a:rPr>
              <a:t>r</a:t>
            </a:r>
            <a:endParaRPr lang="ru-RU" sz="2000" b="1" i="1" dirty="0">
              <a:solidFill>
                <a:srgbClr val="B9811D"/>
              </a:solidFill>
            </a:endParaRPr>
          </a:p>
        </p:txBody>
      </p:sp>
      <p:sp>
        <p:nvSpPr>
          <p:cNvPr id="2104" name="Text Box 56"/>
          <p:cNvSpPr txBox="1">
            <a:spLocks noChangeArrowheads="1"/>
          </p:cNvSpPr>
          <p:nvPr/>
        </p:nvSpPr>
        <p:spPr bwMode="auto">
          <a:xfrm>
            <a:off x="6083300" y="1628775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rgbClr val="F02B0A"/>
                </a:solidFill>
              </a:rPr>
              <a:t>d</a:t>
            </a:r>
            <a:endParaRPr lang="ru-RU" b="1" i="1">
              <a:solidFill>
                <a:srgbClr val="F02B0A"/>
              </a:solidFill>
            </a:endParaRPr>
          </a:p>
        </p:txBody>
      </p:sp>
      <p:sp>
        <p:nvSpPr>
          <p:cNvPr id="2105" name="Text Box 57"/>
          <p:cNvSpPr txBox="1">
            <a:spLocks noChangeArrowheads="1"/>
          </p:cNvSpPr>
          <p:nvPr/>
        </p:nvSpPr>
        <p:spPr bwMode="auto">
          <a:xfrm>
            <a:off x="1908175" y="1628775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rgbClr val="F02B0A"/>
                </a:solidFill>
              </a:rPr>
              <a:t>d</a:t>
            </a:r>
            <a:endParaRPr lang="ru-RU" b="1" i="1">
              <a:solidFill>
                <a:srgbClr val="F02B0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B343"/>
                                      </p:to>
                                    </p:animClr>
                                    <p:set>
                                      <p:cBhvr>
                                        <p:cTn id="112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B343"/>
                                      </p:to>
                                    </p:animClr>
                                    <p:set>
                                      <p:cBhvr>
                                        <p:cTn id="115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02B0A"/>
                                      </p:to>
                                    </p:animClr>
                                    <p:set>
                                      <p:cBhvr>
                                        <p:cTn id="133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5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02B0A"/>
                                      </p:to>
                                    </p:animClr>
                                    <p:set>
                                      <p:cBhvr>
                                        <p:cTn id="136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4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9" dur="5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/>
      <p:bldP spid="2064" grpId="0"/>
      <p:bldP spid="2065" grpId="0"/>
      <p:bldP spid="2067" grpId="0"/>
      <p:bldP spid="2069" grpId="0" animBg="1"/>
      <p:bldP spid="2070" grpId="0" animBg="1"/>
      <p:bldP spid="2073" grpId="0" animBg="1"/>
      <p:bldP spid="2074" grpId="0" animBg="1"/>
      <p:bldP spid="2075" grpId="0" animBg="1"/>
      <p:bldP spid="2076" grpId="0" animBg="1"/>
      <p:bldP spid="2077" grpId="0" animBg="1"/>
      <p:bldP spid="2078" grpId="0"/>
      <p:bldP spid="2079" grpId="0"/>
      <p:bldP spid="2080" grpId="0"/>
      <p:bldP spid="2082" grpId="0"/>
      <p:bldP spid="2084" grpId="0" animBg="1"/>
      <p:bldP spid="2085" grpId="0" animBg="1"/>
      <p:bldP spid="2091" grpId="0" animBg="1"/>
      <p:bldP spid="2097" grpId="0" animBg="1"/>
      <p:bldP spid="2098" grpId="0" animBg="1"/>
      <p:bldP spid="2099" grpId="0" animBg="1"/>
      <p:bldP spid="2101" grpId="0" animBg="1"/>
      <p:bldP spid="2102" grpId="0"/>
      <p:bldP spid="2103" grpId="0"/>
      <p:bldP spid="2104" grpId="0"/>
      <p:bldP spid="21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857250" y="3500438"/>
          <a:ext cx="2260600" cy="2487612"/>
        </p:xfrm>
        <a:graphic>
          <a:graphicData uri="http://schemas.openxmlformats.org/presentationml/2006/ole">
            <p:oleObj spid="_x0000_s5122" name="CorelDRAW" r:id="rId3" imgW="6091560" imgH="6691680" progId="">
              <p:embed/>
            </p:oleObj>
          </a:graphicData>
        </a:graphic>
      </p:graphicFrame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3" y="3857625"/>
            <a:ext cx="2747962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786438" y="3786188"/>
          <a:ext cx="2206625" cy="2165350"/>
        </p:xfrm>
        <a:graphic>
          <a:graphicData uri="http://schemas.openxmlformats.org/presentationml/2006/ole">
            <p:oleObj spid="_x0000_s5123" name="CorelDRAW" r:id="rId5" imgW="6177960" imgH="6052680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63688" y="332656"/>
            <a:ext cx="5110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  <a:cs typeface="Arial" pitchFamily="34" charset="0"/>
              </a:rPr>
              <a:t>Станция </a:t>
            </a:r>
            <a:r>
              <a:rPr lang="ru-RU" sz="3200" dirty="0" smtClean="0">
                <a:latin typeface="Comic Sans MS" pitchFamily="66" charset="0"/>
                <a:cs typeface="Arial" pitchFamily="34" charset="0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«</a:t>
            </a:r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Отдыхай-ка»</a:t>
            </a:r>
            <a:endParaRPr lang="ru-RU" sz="3200" dirty="0"/>
          </a:p>
        </p:txBody>
      </p:sp>
      <p:pic>
        <p:nvPicPr>
          <p:cNvPr id="7" name="Picture 2" descr="Счастливый Грин графические заготовки Загрузить 1 000 clip arts (Страница 1) - ClipartLogo.com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0106402">
            <a:off x="2220834" y="1402990"/>
            <a:ext cx="1534067" cy="2510673"/>
          </a:xfrm>
          <a:prstGeom prst="rect">
            <a:avLst/>
          </a:prstGeom>
          <a:noFill/>
        </p:spPr>
      </p:pic>
      <p:pic>
        <p:nvPicPr>
          <p:cNvPr id="8" name="Picture 2" descr="Клипарт - Воздушные шарики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2171137">
            <a:off x="4906416" y="878114"/>
            <a:ext cx="1652811" cy="3136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500063" y="4000500"/>
          <a:ext cx="2176462" cy="2393950"/>
        </p:xfrm>
        <a:graphic>
          <a:graphicData uri="http://schemas.openxmlformats.org/presentationml/2006/ole">
            <p:oleObj spid="_x0000_s4098" name="CorelDRAW" r:id="rId3" imgW="6091560" imgH="6691680" progId="">
              <p:embed/>
            </p:oleObj>
          </a:graphicData>
        </a:graphic>
      </p:graphicFrame>
      <p:graphicFrame>
        <p:nvGraphicFramePr>
          <p:cNvPr id="102403" name="Object 4"/>
          <p:cNvGraphicFramePr>
            <a:graphicFrameLocks noChangeAspect="1"/>
          </p:cNvGraphicFramePr>
          <p:nvPr/>
        </p:nvGraphicFramePr>
        <p:xfrm>
          <a:off x="2571750" y="4357688"/>
          <a:ext cx="2206625" cy="2165350"/>
        </p:xfrm>
        <a:graphic>
          <a:graphicData uri="http://schemas.openxmlformats.org/presentationml/2006/ole">
            <p:oleObj spid="_x0000_s4099" name="CorelDRAW" r:id="rId4" imgW="6177960" imgH="6052680" progId="">
              <p:embed/>
            </p:oleObj>
          </a:graphicData>
        </a:graphic>
      </p:graphicFrame>
      <p:graphicFrame>
        <p:nvGraphicFramePr>
          <p:cNvPr id="102404" name="Object 4"/>
          <p:cNvGraphicFramePr>
            <a:graphicFrameLocks noChangeAspect="1"/>
          </p:cNvGraphicFramePr>
          <p:nvPr/>
        </p:nvGraphicFramePr>
        <p:xfrm>
          <a:off x="4714875" y="4286250"/>
          <a:ext cx="2206625" cy="2165350"/>
        </p:xfrm>
        <a:graphic>
          <a:graphicData uri="http://schemas.openxmlformats.org/presentationml/2006/ole">
            <p:oleObj spid="_x0000_s4100" name="CorelDRAW" r:id="rId5" imgW="6177960" imgH="6052680" progId="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75656" y="404664"/>
            <a:ext cx="5676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  <a:cs typeface="Arial" pitchFamily="34" charset="0"/>
              </a:rPr>
              <a:t>Станция </a:t>
            </a:r>
            <a:r>
              <a:rPr lang="ru-RU" sz="3200" dirty="0" smtClean="0">
                <a:latin typeface="Comic Sans MS" pitchFamily="66" charset="0"/>
                <a:cs typeface="Arial" pitchFamily="34" charset="0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«</a:t>
            </a:r>
            <a:r>
              <a:rPr lang="ru-RU" sz="3200" b="1" dirty="0" err="1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Закреплялкино</a:t>
            </a:r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»</a:t>
            </a:r>
            <a:endParaRPr lang="ru-RU" sz="3200" dirty="0"/>
          </a:p>
        </p:txBody>
      </p:sp>
      <p:pic>
        <p:nvPicPr>
          <p:cNvPr id="6" name="Picture 2" descr="C:\Documents and Settings\Администратор\Рабочий стол\урок 2009\ED00106_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25161">
            <a:off x="3737776" y="1105505"/>
            <a:ext cx="12858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4"/>
          <p:cNvSpPr>
            <a:spLocks noChangeArrowheads="1"/>
          </p:cNvSpPr>
          <p:nvPr/>
        </p:nvSpPr>
        <p:spPr bwMode="auto">
          <a:xfrm>
            <a:off x="1403350" y="1196975"/>
            <a:ext cx="2305050" cy="23050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Oval 5"/>
          <p:cNvSpPr>
            <a:spLocks noChangeArrowheads="1"/>
          </p:cNvSpPr>
          <p:nvPr/>
        </p:nvSpPr>
        <p:spPr bwMode="auto">
          <a:xfrm>
            <a:off x="2519363" y="228758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Oval 8"/>
          <p:cNvSpPr>
            <a:spLocks noChangeArrowheads="1"/>
          </p:cNvSpPr>
          <p:nvPr/>
        </p:nvSpPr>
        <p:spPr bwMode="auto">
          <a:xfrm>
            <a:off x="1692275" y="347662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Oval 9"/>
          <p:cNvSpPr>
            <a:spLocks noChangeArrowheads="1"/>
          </p:cNvSpPr>
          <p:nvPr/>
        </p:nvSpPr>
        <p:spPr bwMode="auto">
          <a:xfrm>
            <a:off x="2628900" y="3116263"/>
            <a:ext cx="71438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Oval 10"/>
          <p:cNvSpPr>
            <a:spLocks noChangeArrowheads="1"/>
          </p:cNvSpPr>
          <p:nvPr/>
        </p:nvSpPr>
        <p:spPr bwMode="auto">
          <a:xfrm>
            <a:off x="1517650" y="1716088"/>
            <a:ext cx="71438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Oval 11"/>
          <p:cNvSpPr>
            <a:spLocks noChangeArrowheads="1"/>
          </p:cNvSpPr>
          <p:nvPr/>
        </p:nvSpPr>
        <p:spPr bwMode="auto">
          <a:xfrm>
            <a:off x="3530600" y="174307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Line 12"/>
          <p:cNvSpPr>
            <a:spLocks noChangeShapeType="1"/>
          </p:cNvSpPr>
          <p:nvPr/>
        </p:nvSpPr>
        <p:spPr bwMode="auto">
          <a:xfrm>
            <a:off x="1533525" y="1749425"/>
            <a:ext cx="20351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7" name="Line 13"/>
          <p:cNvSpPr>
            <a:spLocks noChangeShapeType="1"/>
          </p:cNvSpPr>
          <p:nvPr/>
        </p:nvSpPr>
        <p:spPr bwMode="auto">
          <a:xfrm flipV="1">
            <a:off x="2573338" y="1776413"/>
            <a:ext cx="1012825" cy="544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8" name="Oval 14"/>
          <p:cNvSpPr>
            <a:spLocks noChangeArrowheads="1"/>
          </p:cNvSpPr>
          <p:nvPr/>
        </p:nvSpPr>
        <p:spPr bwMode="auto">
          <a:xfrm>
            <a:off x="3521075" y="286067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Text Box 15"/>
          <p:cNvSpPr txBox="1">
            <a:spLocks noChangeArrowheads="1"/>
          </p:cNvSpPr>
          <p:nvPr/>
        </p:nvSpPr>
        <p:spPr bwMode="auto">
          <a:xfrm>
            <a:off x="1185863" y="14351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B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80" name="Text Box 16"/>
          <p:cNvSpPr txBox="1">
            <a:spLocks noChangeArrowheads="1"/>
          </p:cNvSpPr>
          <p:nvPr/>
        </p:nvSpPr>
        <p:spPr bwMode="auto">
          <a:xfrm>
            <a:off x="2411413" y="18192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O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81" name="Text Box 17"/>
          <p:cNvSpPr txBox="1">
            <a:spLocks noChangeArrowheads="1"/>
          </p:cNvSpPr>
          <p:nvPr/>
        </p:nvSpPr>
        <p:spPr bwMode="auto">
          <a:xfrm>
            <a:off x="3563938" y="27559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C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82" name="Text Box 18"/>
          <p:cNvSpPr txBox="1">
            <a:spLocks noChangeArrowheads="1"/>
          </p:cNvSpPr>
          <p:nvPr/>
        </p:nvSpPr>
        <p:spPr bwMode="auto">
          <a:xfrm>
            <a:off x="2193925" y="282733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M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83" name="Text Box 19"/>
          <p:cNvSpPr txBox="1">
            <a:spLocks noChangeArrowheads="1"/>
          </p:cNvSpPr>
          <p:nvPr/>
        </p:nvSpPr>
        <p:spPr bwMode="auto">
          <a:xfrm>
            <a:off x="3490913" y="13160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latin typeface="Times New Roman Cyr" pitchFamily="18" charset="-52"/>
              </a:rPr>
              <a:t>А</a:t>
            </a:r>
          </a:p>
        </p:txBody>
      </p:sp>
      <p:sp>
        <p:nvSpPr>
          <p:cNvPr id="7184" name="Text Box 20"/>
          <p:cNvSpPr txBox="1">
            <a:spLocks noChangeArrowheads="1"/>
          </p:cNvSpPr>
          <p:nvPr/>
        </p:nvSpPr>
        <p:spPr bwMode="auto">
          <a:xfrm>
            <a:off x="1258888" y="3332163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N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85" name="Oval 21"/>
          <p:cNvSpPr>
            <a:spLocks noChangeArrowheads="1"/>
          </p:cNvSpPr>
          <p:nvPr/>
        </p:nvSpPr>
        <p:spPr bwMode="auto">
          <a:xfrm>
            <a:off x="5465763" y="1100138"/>
            <a:ext cx="2305050" cy="2305050"/>
          </a:xfrm>
          <a:prstGeom prst="ellipse">
            <a:avLst/>
          </a:prstGeom>
          <a:solidFill>
            <a:srgbClr val="BCE2CD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6" name="Oval 22"/>
          <p:cNvSpPr>
            <a:spLocks noChangeArrowheads="1"/>
          </p:cNvSpPr>
          <p:nvPr/>
        </p:nvSpPr>
        <p:spPr bwMode="auto">
          <a:xfrm>
            <a:off x="6581775" y="2216150"/>
            <a:ext cx="71438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7" name="Oval 23"/>
          <p:cNvSpPr>
            <a:spLocks noChangeArrowheads="1"/>
          </p:cNvSpPr>
          <p:nvPr/>
        </p:nvSpPr>
        <p:spPr bwMode="auto">
          <a:xfrm>
            <a:off x="5754688" y="340518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8" name="Oval 24"/>
          <p:cNvSpPr>
            <a:spLocks noChangeArrowheads="1"/>
          </p:cNvSpPr>
          <p:nvPr/>
        </p:nvSpPr>
        <p:spPr bwMode="auto">
          <a:xfrm>
            <a:off x="6691313" y="3044825"/>
            <a:ext cx="71437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9" name="Oval 25"/>
          <p:cNvSpPr>
            <a:spLocks noChangeArrowheads="1"/>
          </p:cNvSpPr>
          <p:nvPr/>
        </p:nvSpPr>
        <p:spPr bwMode="auto">
          <a:xfrm>
            <a:off x="5561013" y="1657350"/>
            <a:ext cx="71437" cy="71438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0" name="Oval 26"/>
          <p:cNvSpPr>
            <a:spLocks noChangeArrowheads="1"/>
          </p:cNvSpPr>
          <p:nvPr/>
        </p:nvSpPr>
        <p:spPr bwMode="auto">
          <a:xfrm>
            <a:off x="7593013" y="167163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1" name="Line 27"/>
          <p:cNvSpPr>
            <a:spLocks noChangeShapeType="1"/>
          </p:cNvSpPr>
          <p:nvPr/>
        </p:nvSpPr>
        <p:spPr bwMode="auto">
          <a:xfrm>
            <a:off x="5588000" y="1685925"/>
            <a:ext cx="20351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2" name="Line 28"/>
          <p:cNvSpPr>
            <a:spLocks noChangeShapeType="1"/>
          </p:cNvSpPr>
          <p:nvPr/>
        </p:nvSpPr>
        <p:spPr bwMode="auto">
          <a:xfrm flipV="1">
            <a:off x="6627813" y="1704975"/>
            <a:ext cx="1012825" cy="544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3" name="Oval 29"/>
          <p:cNvSpPr>
            <a:spLocks noChangeArrowheads="1"/>
          </p:cNvSpPr>
          <p:nvPr/>
        </p:nvSpPr>
        <p:spPr bwMode="auto">
          <a:xfrm>
            <a:off x="7583488" y="278923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4" name="Text Box 30"/>
          <p:cNvSpPr txBox="1">
            <a:spLocks noChangeArrowheads="1"/>
          </p:cNvSpPr>
          <p:nvPr/>
        </p:nvSpPr>
        <p:spPr bwMode="auto">
          <a:xfrm>
            <a:off x="5180013" y="13874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B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95" name="Text Box 31"/>
          <p:cNvSpPr txBox="1">
            <a:spLocks noChangeArrowheads="1"/>
          </p:cNvSpPr>
          <p:nvPr/>
        </p:nvSpPr>
        <p:spPr bwMode="auto">
          <a:xfrm>
            <a:off x="6440488" y="18065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O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96" name="Text Box 32"/>
          <p:cNvSpPr txBox="1">
            <a:spLocks noChangeArrowheads="1"/>
          </p:cNvSpPr>
          <p:nvPr/>
        </p:nvSpPr>
        <p:spPr bwMode="auto">
          <a:xfrm>
            <a:off x="7626350" y="261143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C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97" name="Text Box 33"/>
          <p:cNvSpPr txBox="1">
            <a:spLocks noChangeArrowheads="1"/>
          </p:cNvSpPr>
          <p:nvPr/>
        </p:nvSpPr>
        <p:spPr bwMode="auto">
          <a:xfrm>
            <a:off x="6373813" y="27559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K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7198" name="Text Box 34"/>
          <p:cNvSpPr txBox="1">
            <a:spLocks noChangeArrowheads="1"/>
          </p:cNvSpPr>
          <p:nvPr/>
        </p:nvSpPr>
        <p:spPr bwMode="auto">
          <a:xfrm>
            <a:off x="7626350" y="1362075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latin typeface="Times New Roman Cyr" pitchFamily="18" charset="-52"/>
              </a:rPr>
              <a:t>А</a:t>
            </a:r>
          </a:p>
        </p:txBody>
      </p:sp>
      <p:sp>
        <p:nvSpPr>
          <p:cNvPr id="7199" name="Text Box 35"/>
          <p:cNvSpPr txBox="1">
            <a:spLocks noChangeArrowheads="1"/>
          </p:cNvSpPr>
          <p:nvPr/>
        </p:nvSpPr>
        <p:spPr bwMode="auto">
          <a:xfrm>
            <a:off x="5322888" y="34036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 Cyr" pitchFamily="18" charset="-52"/>
              </a:rPr>
              <a:t>N</a:t>
            </a:r>
            <a:endParaRPr lang="ru-RU" sz="2400" b="1" i="1">
              <a:latin typeface="Times New Roman Cyr" pitchFamily="18" charset="-52"/>
            </a:endParaRPr>
          </a:p>
        </p:txBody>
      </p:sp>
      <p:sp>
        <p:nvSpPr>
          <p:cNvPr id="2084" name="AutoShape 36"/>
          <p:cNvSpPr>
            <a:spLocks noChangeArrowheads="1"/>
          </p:cNvSpPr>
          <p:nvPr/>
        </p:nvSpPr>
        <p:spPr bwMode="auto">
          <a:xfrm>
            <a:off x="1258888" y="4724400"/>
            <a:ext cx="2994025" cy="5064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DFC7"/>
              </a:gs>
              <a:gs pos="50000">
                <a:schemeClr val="bg1"/>
              </a:gs>
              <a:gs pos="100000">
                <a:srgbClr val="F1DFC7"/>
              </a:gs>
            </a:gsLst>
            <a:lin ang="5400000" scaled="1"/>
          </a:gradFill>
          <a:ln w="9525">
            <a:solidFill>
              <a:srgbClr val="B9811D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ОКРУЖНОСТЬ</a:t>
            </a:r>
          </a:p>
        </p:txBody>
      </p:sp>
      <p:sp>
        <p:nvSpPr>
          <p:cNvPr id="2085" name="AutoShape 37"/>
          <p:cNvSpPr>
            <a:spLocks noChangeArrowheads="1"/>
          </p:cNvSpPr>
          <p:nvPr/>
        </p:nvSpPr>
        <p:spPr bwMode="auto">
          <a:xfrm>
            <a:off x="5292725" y="4724400"/>
            <a:ext cx="2994025" cy="5064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CE2CD"/>
              </a:gs>
              <a:gs pos="50000">
                <a:schemeClr val="bg1"/>
              </a:gs>
              <a:gs pos="100000">
                <a:srgbClr val="BCE2CD"/>
              </a:gs>
            </a:gsLst>
            <a:lin ang="5400000" scaled="1"/>
          </a:gradFill>
          <a:ln w="9525">
            <a:solidFill>
              <a:srgbClr val="8ECEAB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КРУГ</a:t>
            </a:r>
          </a:p>
        </p:txBody>
      </p:sp>
      <p:sp>
        <p:nvSpPr>
          <p:cNvPr id="7202" name="Line 39"/>
          <p:cNvSpPr>
            <a:spLocks noChangeShapeType="1"/>
          </p:cNvSpPr>
          <p:nvPr/>
        </p:nvSpPr>
        <p:spPr bwMode="auto">
          <a:xfrm>
            <a:off x="2555875" y="2324100"/>
            <a:ext cx="100013" cy="8239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3" name="Line 40"/>
          <p:cNvSpPr>
            <a:spLocks noChangeShapeType="1"/>
          </p:cNvSpPr>
          <p:nvPr/>
        </p:nvSpPr>
        <p:spPr bwMode="auto">
          <a:xfrm flipH="1">
            <a:off x="1720850" y="2322513"/>
            <a:ext cx="831850" cy="11874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4" name="Line 41"/>
          <p:cNvSpPr>
            <a:spLocks noChangeShapeType="1"/>
          </p:cNvSpPr>
          <p:nvPr/>
        </p:nvSpPr>
        <p:spPr bwMode="auto">
          <a:xfrm>
            <a:off x="6616700" y="2259013"/>
            <a:ext cx="107950" cy="81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5" name="Line 42"/>
          <p:cNvSpPr>
            <a:spLocks noChangeShapeType="1"/>
          </p:cNvSpPr>
          <p:nvPr/>
        </p:nvSpPr>
        <p:spPr bwMode="auto">
          <a:xfrm flipH="1">
            <a:off x="5772150" y="2259013"/>
            <a:ext cx="831850" cy="1193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6" name="Text Box 54"/>
          <p:cNvSpPr txBox="1">
            <a:spLocks noChangeArrowheads="1"/>
          </p:cNvSpPr>
          <p:nvPr/>
        </p:nvSpPr>
        <p:spPr bwMode="auto">
          <a:xfrm>
            <a:off x="2914650" y="1628775"/>
            <a:ext cx="433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i="1">
                <a:solidFill>
                  <a:srgbClr val="B9811D"/>
                </a:solidFill>
              </a:rPr>
              <a:t>r</a:t>
            </a:r>
            <a:endParaRPr lang="ru-RU" sz="2000" b="1" i="1">
              <a:solidFill>
                <a:srgbClr val="B9811D"/>
              </a:solidFill>
            </a:endParaRPr>
          </a:p>
        </p:txBody>
      </p:sp>
      <p:sp>
        <p:nvSpPr>
          <p:cNvPr id="7207" name="Text Box 55"/>
          <p:cNvSpPr txBox="1">
            <a:spLocks noChangeArrowheads="1"/>
          </p:cNvSpPr>
          <p:nvPr/>
        </p:nvSpPr>
        <p:spPr bwMode="auto">
          <a:xfrm>
            <a:off x="6948488" y="1557338"/>
            <a:ext cx="433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i="1">
                <a:solidFill>
                  <a:srgbClr val="B9811D"/>
                </a:solidFill>
              </a:rPr>
              <a:t>r</a:t>
            </a:r>
            <a:endParaRPr lang="ru-RU" sz="2000" b="1" i="1">
              <a:solidFill>
                <a:srgbClr val="B9811D"/>
              </a:solidFill>
            </a:endParaRPr>
          </a:p>
        </p:txBody>
      </p:sp>
      <p:sp>
        <p:nvSpPr>
          <p:cNvPr id="7208" name="Text Box 56"/>
          <p:cNvSpPr txBox="1">
            <a:spLocks noChangeArrowheads="1"/>
          </p:cNvSpPr>
          <p:nvPr/>
        </p:nvSpPr>
        <p:spPr bwMode="auto">
          <a:xfrm>
            <a:off x="6083300" y="1628775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rgbClr val="F02B0A"/>
                </a:solidFill>
              </a:rPr>
              <a:t>d</a:t>
            </a:r>
            <a:endParaRPr lang="ru-RU" b="1" i="1">
              <a:solidFill>
                <a:srgbClr val="F02B0A"/>
              </a:solidFill>
            </a:endParaRPr>
          </a:p>
        </p:txBody>
      </p:sp>
      <p:sp>
        <p:nvSpPr>
          <p:cNvPr id="7209" name="Text Box 57"/>
          <p:cNvSpPr txBox="1">
            <a:spLocks noChangeArrowheads="1"/>
          </p:cNvSpPr>
          <p:nvPr/>
        </p:nvSpPr>
        <p:spPr bwMode="auto">
          <a:xfrm>
            <a:off x="1908175" y="1628775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rgbClr val="F02B0A"/>
                </a:solidFill>
              </a:rPr>
              <a:t>d</a:t>
            </a:r>
            <a:endParaRPr lang="ru-RU" b="1" i="1">
              <a:solidFill>
                <a:srgbClr val="F02B0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0" y="4000500"/>
          <a:ext cx="2046288" cy="2251075"/>
        </p:xfrm>
        <a:graphic>
          <a:graphicData uri="http://schemas.openxmlformats.org/presentationml/2006/ole">
            <p:oleObj spid="_x0000_s1026" name="CorelDRAW" r:id="rId4" imgW="6091560" imgH="6691680" progId="">
              <p:embed/>
            </p:oleObj>
          </a:graphicData>
        </a:graphic>
      </p:graphicFrame>
      <p:grpSp>
        <p:nvGrpSpPr>
          <p:cNvPr id="3" name="Улыбающееся лицо 18"/>
          <p:cNvGrpSpPr>
            <a:grpSpLocks/>
          </p:cNvGrpSpPr>
          <p:nvPr/>
        </p:nvGrpSpPr>
        <p:grpSpPr bwMode="auto">
          <a:xfrm>
            <a:off x="11075988" y="4456113"/>
            <a:ext cx="2279650" cy="2206625"/>
            <a:chOff x="6977" y="2807"/>
            <a:chExt cx="1436" cy="1390"/>
          </a:xfrm>
        </p:grpSpPr>
        <p:pic>
          <p:nvPicPr>
            <p:cNvPr id="1036" name="Улыбающееся лицо 18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77" y="2807"/>
              <a:ext cx="1436" cy="1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Text Box 7"/>
            <p:cNvSpPr txBox="1">
              <a:spLocks noChangeArrowheads="1"/>
            </p:cNvSpPr>
            <p:nvPr/>
          </p:nvSpPr>
          <p:spPr bwMode="auto">
            <a:xfrm>
              <a:off x="7218" y="3026"/>
              <a:ext cx="954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endParaRPr lang="ru-RU" sz="2400" b="1">
                <a:solidFill>
                  <a:srgbClr val="0D0D0D"/>
                </a:solidFill>
                <a:latin typeface="Bankir-Retro" pitchFamily="2" charset="0"/>
              </a:endParaRP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>
                  <a:solidFill>
                    <a:srgbClr val="0D0D0D"/>
                  </a:solidFill>
                  <a:latin typeface="Monotype Corsiva" pitchFamily="66" charset="0"/>
                </a:rPr>
                <a:t>За  что  </a:t>
              </a: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>
                  <a:solidFill>
                    <a:srgbClr val="0D0D0D"/>
                  </a:solidFill>
                  <a:latin typeface="Monotype Corsiva" pitchFamily="66" charset="0"/>
                </a:rPr>
                <a:t>ты </a:t>
              </a: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>
                  <a:solidFill>
                    <a:srgbClr val="0D0D0D"/>
                  </a:solidFill>
                  <a:latin typeface="Monotype Corsiva" pitchFamily="66" charset="0"/>
                </a:rPr>
                <a:t>можешь  </a:t>
              </a: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>
                  <a:solidFill>
                    <a:srgbClr val="0D0D0D"/>
                  </a:solidFill>
                  <a:latin typeface="Monotype Corsiva" pitchFamily="66" charset="0"/>
                </a:rPr>
                <a:t>себя </a:t>
              </a: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>
                  <a:solidFill>
                    <a:srgbClr val="0D0D0D"/>
                  </a:solidFill>
                  <a:latin typeface="Monotype Corsiva" pitchFamily="66" charset="0"/>
                </a:rPr>
                <a:t>похвалить?</a:t>
              </a:r>
            </a:p>
            <a:p>
              <a:pPr marL="273050" indent="-273050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000" b="1" i="1">
                  <a:solidFill>
                    <a:srgbClr val="FFFF00"/>
                  </a:solidFill>
                  <a:latin typeface="Calibri" pitchFamily="34" charset="0"/>
                </a:rPr>
                <a:t>                                  </a:t>
              </a:r>
              <a:endParaRPr lang="ru-RU" sz="2000" b="1">
                <a:solidFill>
                  <a:srgbClr val="FFFF00"/>
                </a:solidFill>
                <a:latin typeface="Calibri" pitchFamily="34" charset="0"/>
              </a:endParaRPr>
            </a:p>
          </p:txBody>
        </p:sp>
      </p:grpSp>
      <p:grpSp>
        <p:nvGrpSpPr>
          <p:cNvPr id="4" name="Улыбающееся лицо 19"/>
          <p:cNvGrpSpPr>
            <a:grpSpLocks/>
          </p:cNvGrpSpPr>
          <p:nvPr/>
        </p:nvGrpSpPr>
        <p:grpSpPr bwMode="auto">
          <a:xfrm>
            <a:off x="9077325" y="4389438"/>
            <a:ext cx="2279650" cy="2273300"/>
            <a:chOff x="5718" y="2765"/>
            <a:chExt cx="1436" cy="1432"/>
          </a:xfrm>
        </p:grpSpPr>
        <p:pic>
          <p:nvPicPr>
            <p:cNvPr id="1034" name="Улыбающееся лицо 19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18" y="2765"/>
              <a:ext cx="1436" cy="1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5" name="Text Box 10"/>
            <p:cNvSpPr txBox="1">
              <a:spLocks noChangeArrowheads="1"/>
            </p:cNvSpPr>
            <p:nvPr/>
          </p:nvSpPr>
          <p:spPr bwMode="auto">
            <a:xfrm>
              <a:off x="5958" y="2988"/>
              <a:ext cx="954" cy="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endParaRPr lang="ru-RU" sz="2800" b="1">
                <a:solidFill>
                  <a:srgbClr val="0D0D0D"/>
                </a:solidFill>
                <a:latin typeface="Monotype Corsiva" pitchFamily="66" charset="0"/>
              </a:endParaRP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800" b="1">
                  <a:solidFill>
                    <a:srgbClr val="0D0D0D"/>
                  </a:solidFill>
                  <a:latin typeface="Monotype Corsiva" pitchFamily="66" charset="0"/>
                </a:rPr>
                <a:t>Что тебе удалось на уроке?</a:t>
              </a:r>
            </a:p>
            <a:p>
              <a:pPr marL="273050" indent="-273050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000" b="1" i="1">
                  <a:solidFill>
                    <a:srgbClr val="FFFF00"/>
                  </a:solidFill>
                  <a:latin typeface="Calibri" pitchFamily="34" charset="0"/>
                </a:rPr>
                <a:t>                                  </a:t>
              </a:r>
              <a:endParaRPr lang="ru-RU" sz="2000" b="1">
                <a:solidFill>
                  <a:srgbClr val="FFFF00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Улыбающееся лицо 20"/>
          <p:cNvGrpSpPr>
            <a:grpSpLocks/>
          </p:cNvGrpSpPr>
          <p:nvPr/>
        </p:nvGrpSpPr>
        <p:grpSpPr bwMode="auto">
          <a:xfrm>
            <a:off x="10363200" y="4389438"/>
            <a:ext cx="2419350" cy="2273300"/>
            <a:chOff x="6528" y="2765"/>
            <a:chExt cx="1524" cy="1432"/>
          </a:xfrm>
        </p:grpSpPr>
        <p:pic>
          <p:nvPicPr>
            <p:cNvPr id="1032" name="Улыбающееся лицо 20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8" y="2765"/>
              <a:ext cx="1524" cy="1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3" name="Text Box 13"/>
            <p:cNvSpPr txBox="1">
              <a:spLocks noChangeArrowheads="1"/>
            </p:cNvSpPr>
            <p:nvPr/>
          </p:nvSpPr>
          <p:spPr bwMode="auto">
            <a:xfrm>
              <a:off x="6781" y="2988"/>
              <a:ext cx="1134" cy="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 dirty="0">
                  <a:solidFill>
                    <a:srgbClr val="0D0D0D"/>
                  </a:solidFill>
                  <a:latin typeface="Monotype Corsiva" pitchFamily="66" charset="0"/>
                </a:rPr>
                <a:t>Над чем</a:t>
              </a: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 dirty="0">
                  <a:solidFill>
                    <a:srgbClr val="0D0D0D"/>
                  </a:solidFill>
                  <a:latin typeface="Monotype Corsiva" pitchFamily="66" charset="0"/>
                </a:rPr>
                <a:t>ещё надо </a:t>
              </a:r>
            </a:p>
            <a:p>
              <a:pPr marL="273050" indent="-273050" algn="ctr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400" b="1" dirty="0">
                  <a:solidFill>
                    <a:srgbClr val="0D0D0D"/>
                  </a:solidFill>
                  <a:latin typeface="Monotype Corsiva" pitchFamily="66" charset="0"/>
                </a:rPr>
                <a:t>поработать? </a:t>
              </a:r>
            </a:p>
            <a:p>
              <a:pPr marL="273050" indent="-273050">
                <a:lnSpc>
                  <a:spcPct val="80000"/>
                </a:lnSpc>
                <a:buFont typeface="Wingdings" pitchFamily="2" charset="2"/>
                <a:buNone/>
              </a:pPr>
              <a:r>
                <a:rPr lang="ru-RU" sz="2000" b="1" i="1" dirty="0">
                  <a:solidFill>
                    <a:srgbClr val="FFFF00"/>
                  </a:solidFill>
                  <a:latin typeface="Calibri" pitchFamily="34" charset="0"/>
                </a:rPr>
                <a:t>                                  </a:t>
              </a:r>
              <a:endParaRPr lang="ru-RU" sz="2000" b="1" dirty="0">
                <a:solidFill>
                  <a:srgbClr val="FFFF00"/>
                </a:solidFill>
                <a:latin typeface="Calibri" pitchFamily="34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475656" y="980728"/>
            <a:ext cx="554461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algn="ctr"/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 406(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в, г</a:t>
            </a: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), №407 (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в, г</a:t>
            </a: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 +</a:t>
            </a:r>
            <a:endParaRPr lang="ru-RU" sz="32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Творческое задание: с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помощью кругов, вырезанных из цветной бумаги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сконструировать фигуру животного или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героя из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мультфильма</a:t>
            </a:r>
            <a:endParaRPr lang="ru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-0.97761 0.0078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" y="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51476 0.0129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" y="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-0.4191 0.002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132</Words>
  <Application>Microsoft Office PowerPoint</Application>
  <PresentationFormat>Экран (4:3)</PresentationFormat>
  <Paragraphs>63</Paragraphs>
  <Slides>9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CorelDRAW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Ксения</cp:lastModifiedBy>
  <cp:revision>12</cp:revision>
  <dcterms:created xsi:type="dcterms:W3CDTF">2014-07-09T08:33:20Z</dcterms:created>
  <dcterms:modified xsi:type="dcterms:W3CDTF">2016-11-20T16:18:42Z</dcterms:modified>
</cp:coreProperties>
</file>