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78" r:id="rId3"/>
    <p:sldId id="281" r:id="rId4"/>
    <p:sldId id="282" r:id="rId5"/>
    <p:sldId id="283" r:id="rId6"/>
    <p:sldId id="286" r:id="rId7"/>
    <p:sldId id="273" r:id="rId8"/>
    <p:sldId id="265" r:id="rId9"/>
    <p:sldId id="264" r:id="rId10"/>
    <p:sldId id="269" r:id="rId11"/>
    <p:sldId id="270" r:id="rId12"/>
    <p:sldId id="284" r:id="rId13"/>
    <p:sldId id="293" r:id="rId14"/>
    <p:sldId id="294" r:id="rId15"/>
    <p:sldId id="292" r:id="rId16"/>
    <p:sldId id="295" r:id="rId17"/>
    <p:sldId id="296" r:id="rId18"/>
    <p:sldId id="297" r:id="rId19"/>
    <p:sldId id="298" r:id="rId20"/>
    <p:sldId id="29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9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4.jpeg"/><Relationship Id="rId7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.gif"/><Relationship Id="rId4" Type="http://schemas.openxmlformats.org/officeDocument/2006/relationships/image" Target="../media/image25.jpeg"/><Relationship Id="rId9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podelkiizbumagi.ru/wp-content/uploads/2011/07/applikatsya_romashka12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uld7.mycdn.me/image?t=0&amp;bid=816572873081&amp;id=816572873081&amp;plc=WEB&amp;tkn=*SrZk8n15YhEvnTqgm_T8aFerqX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4" y="1714488"/>
            <a:ext cx="628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Monotype Corsiva" pitchFamily="66" charset="0"/>
              </a:rPr>
              <a:t>Письмо детям  2 младшей группы детского сада «Василек».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5" name="Picture 8" descr="i242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5072074"/>
            <a:ext cx="28797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AutoShape 9" descr="i"/>
          <p:cNvSpPr>
            <a:spLocks noChangeArrowheads="1"/>
          </p:cNvSpPr>
          <p:nvPr/>
        </p:nvSpPr>
        <p:spPr bwMode="auto">
          <a:xfrm>
            <a:off x="0" y="2357430"/>
            <a:ext cx="9144000" cy="4500570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round/>
            <a:headEnd/>
            <a:tailEnd/>
          </a:ln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17416" name="AutoShape 8" descr="21242-5-modrzew_www"/>
          <p:cNvSpPr>
            <a:spLocks noChangeArrowheads="1"/>
          </p:cNvSpPr>
          <p:nvPr/>
        </p:nvSpPr>
        <p:spPr bwMode="auto">
          <a:xfrm>
            <a:off x="0" y="0"/>
            <a:ext cx="9144000" cy="2428868"/>
          </a:xfrm>
          <a:prstGeom prst="triangle">
            <a:avLst>
              <a:gd name="adj" fmla="val 50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Picture 2" descr="http://uld7.mycdn.me/image?t=0&amp;bid=816573928825&amp;id=816573928825&amp;plc=WEB&amp;tkn=*Zca7OuzMkWzrGSCxqiEUd-sUjl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515944"/>
            <a:ext cx="2073982" cy="1908026"/>
          </a:xfrm>
          <a:prstGeom prst="rect">
            <a:avLst/>
          </a:prstGeom>
          <a:noFill/>
        </p:spPr>
      </p:pic>
      <p:pic>
        <p:nvPicPr>
          <p:cNvPr id="16" name="Picture 4" descr="http://uld7.mycdn.me/image?t=0&amp;bid=816573932153&amp;id=816573932153&amp;plc=WEB&amp;tkn=*cOyqTaAHhBrzh65YysV6m6KF5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492896"/>
            <a:ext cx="1931106" cy="1931106"/>
          </a:xfrm>
          <a:prstGeom prst="rect">
            <a:avLst/>
          </a:prstGeom>
          <a:noFill/>
        </p:spPr>
      </p:pic>
      <p:pic>
        <p:nvPicPr>
          <p:cNvPr id="5122" name="Picture 2" descr="http://uld7.mycdn.me/image?t=3&amp;bid=816573801081&amp;id=816573801081&amp;plc=WEB&amp;tkn=*OgOu6OwTVuX_uFqNQfcclnbw8s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509120"/>
            <a:ext cx="1934654" cy="20187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923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AutoShape 9" descr="i"/>
          <p:cNvSpPr>
            <a:spLocks noChangeArrowheads="1"/>
          </p:cNvSpPr>
          <p:nvPr/>
        </p:nvSpPr>
        <p:spPr bwMode="auto">
          <a:xfrm>
            <a:off x="785786" y="2357430"/>
            <a:ext cx="7502525" cy="4214842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round/>
            <a:headEnd/>
            <a:tailEnd/>
          </a:ln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17416" name="AutoShape 8" descr="21242-5-modrzew_www"/>
          <p:cNvSpPr>
            <a:spLocks noChangeArrowheads="1"/>
          </p:cNvSpPr>
          <p:nvPr/>
        </p:nvSpPr>
        <p:spPr bwMode="auto">
          <a:xfrm>
            <a:off x="0" y="0"/>
            <a:ext cx="9144000" cy="2428868"/>
          </a:xfrm>
          <a:prstGeom prst="triangle">
            <a:avLst>
              <a:gd name="adj" fmla="val 50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" name="Picture 2" descr="http://uld7.mycdn.me/image?t=0&amp;bid=816573796217&amp;id=816573796217&amp;plc=WEB&amp;tkn=*ZnY1D1YlnXKnMChSO15R2TR_lt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653136"/>
            <a:ext cx="1859098" cy="1809813"/>
          </a:xfrm>
          <a:prstGeom prst="rect">
            <a:avLst/>
          </a:prstGeom>
          <a:noFill/>
        </p:spPr>
      </p:pic>
      <p:pic>
        <p:nvPicPr>
          <p:cNvPr id="15" name="Picture 2" descr="http://uld7.mycdn.me/image?t=3&amp;bid=816573801081&amp;id=816573801081&amp;plc=WEB&amp;tkn=*OgOu6OwTVuX_uFqNQfcclnbw8s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4581128"/>
            <a:ext cx="1790638" cy="1868491"/>
          </a:xfrm>
          <a:prstGeom prst="rect">
            <a:avLst/>
          </a:prstGeom>
          <a:noFill/>
        </p:spPr>
      </p:pic>
      <p:pic>
        <p:nvPicPr>
          <p:cNvPr id="16" name="Picture 2" descr="http://uld7.mycdn.me/image?t=0&amp;bid=816573928825&amp;id=816573928825&amp;plc=WEB&amp;tkn=*Zca7OuzMkWzrGSCxqiEUd-sUjl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2564904"/>
            <a:ext cx="1859098" cy="1859062"/>
          </a:xfrm>
          <a:prstGeom prst="rect">
            <a:avLst/>
          </a:prstGeom>
          <a:noFill/>
        </p:spPr>
      </p:pic>
      <p:pic>
        <p:nvPicPr>
          <p:cNvPr id="17" name="Picture 4" descr="http://uld7.mycdn.me/image?t=0&amp;bid=816573932153&amp;id=816573932153&amp;plc=WEB&amp;tkn=*cOyqTaAHhBrzh65YysV6m6KF5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2571450"/>
            <a:ext cx="2003684" cy="191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30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ld7.mycdn.me/image?t=0&amp;bid=816572729721&amp;id=816572729721&amp;plc=WEB&amp;tkn=*TtK7KRtLcbK7JGrJbtfMFg-EH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429000"/>
            <a:ext cx="2928958" cy="3071834"/>
          </a:xfrm>
          <a:prstGeom prst="rect">
            <a:avLst/>
          </a:prstGeom>
          <a:noFill/>
        </p:spPr>
      </p:pic>
      <p:pic>
        <p:nvPicPr>
          <p:cNvPr id="32770" name="Picture 2" descr="http://dreempics.com/img/picture/Apr/14/ff201931a27b3c4c73222d57a7bd0499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0"/>
            <a:ext cx="4429156" cy="4214818"/>
          </a:xfrm>
          <a:prstGeom prst="rect">
            <a:avLst/>
          </a:prstGeom>
          <a:noFill/>
        </p:spPr>
      </p:pic>
      <p:pic>
        <p:nvPicPr>
          <p:cNvPr id="5" name="Picture 13" descr="70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2374159" y="2874168"/>
            <a:ext cx="6215107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70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412583" y="3017045"/>
            <a:ext cx="6215107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ld7.mycdn.me/image?t=3&amp;bid=816572225657&amp;id=816572225657&amp;plc=WEB&amp;tkn=*AM0a39utf_XqT2IXQ8cWaBZVD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uld7.mycdn.me/image?t=0&amp;bid=816630869113&amp;id=816630869113&amp;plc=WEB&amp;tkn=*d7Zn6AbVAx0Z5B5bU2ro88_jd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2000264" cy="4714884"/>
          </a:xfrm>
          <a:prstGeom prst="rect">
            <a:avLst/>
          </a:prstGeom>
          <a:noFill/>
        </p:spPr>
      </p:pic>
      <p:pic>
        <p:nvPicPr>
          <p:cNvPr id="26628" name="Picture 4" descr="http://uld7.mycdn.me/image?t=3&amp;bid=816572014457&amp;id=816572014457&amp;plc=WEB&amp;tkn=*tjgk_jzhBrCEcT0sWjhAVV1mmg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571744"/>
            <a:ext cx="2357454" cy="4000504"/>
          </a:xfrm>
          <a:prstGeom prst="rect">
            <a:avLst/>
          </a:prstGeom>
          <a:noFill/>
        </p:spPr>
      </p:pic>
      <p:pic>
        <p:nvPicPr>
          <p:cNvPr id="17410" name="Picture 2" descr="http://f.mypage.ru/e7a2787302dadf6aabd12989e4fd3562_b2eaec0ed4db805f99cdf049dc63b4f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0"/>
            <a:ext cx="2357454" cy="2643182"/>
          </a:xfrm>
          <a:prstGeom prst="rect">
            <a:avLst/>
          </a:prstGeom>
          <a:noFill/>
        </p:spPr>
      </p:pic>
      <p:pic>
        <p:nvPicPr>
          <p:cNvPr id="26626" name="Picture 2" descr="http://uld7.mycdn.me/image?t=0&amp;bid=816571924089&amp;id=816571924089&amp;plc=WEB&amp;tkn=*Fpavn2jUCs5pOip1E66d69oyyG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2643182"/>
            <a:ext cx="2571768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uld7.mycdn.me/image?t=3&amp;bid=816572056185&amp;id=816572056185&amp;plc=WEB&amp;tkn=*NK7YhFEWJZcGBxkeT4lIMore3k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28868"/>
            <a:ext cx="2071702" cy="3576620"/>
          </a:xfrm>
          <a:prstGeom prst="rect">
            <a:avLst/>
          </a:prstGeom>
          <a:noFill/>
        </p:spPr>
      </p:pic>
      <p:pic>
        <p:nvPicPr>
          <p:cNvPr id="31746" name="Picture 2" descr="http://uld7.mycdn.me/image?t=0&amp;bid=816571949689&amp;id=816571949689&amp;plc=WEB&amp;tkn=*5SaM9h8-tWJeVJmGOzSOmWahlF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2143140" cy="3571900"/>
          </a:xfrm>
          <a:prstGeom prst="rect">
            <a:avLst/>
          </a:prstGeom>
          <a:noFill/>
        </p:spPr>
      </p:pic>
      <p:pic>
        <p:nvPicPr>
          <p:cNvPr id="3074" name="Picture 2" descr="http://uld7.mycdn.me/image?t=0&amp;bid=816631256697&amp;id=816631256697&amp;plc=WEB&amp;tkn=*ZvzLW3vu9vB0LYzQqaS24S58YT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643050"/>
            <a:ext cx="1962158" cy="4847525"/>
          </a:xfrm>
          <a:prstGeom prst="rect">
            <a:avLst/>
          </a:prstGeom>
          <a:noFill/>
        </p:spPr>
      </p:pic>
      <p:pic>
        <p:nvPicPr>
          <p:cNvPr id="12" name="Picture 8" descr="i242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142852"/>
            <a:ext cx="28797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uld7.mycdn.me/image?t=0&amp;bid=816631257209&amp;id=816631257209&amp;plc=WEB&amp;tkn=*KNe0gnGZ3Djg1mRVRQqCcWJnZT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1785926"/>
            <a:ext cx="1857388" cy="4456811"/>
          </a:xfrm>
          <a:prstGeom prst="rect">
            <a:avLst/>
          </a:prstGeom>
          <a:noFill/>
        </p:spPr>
      </p:pic>
      <p:pic>
        <p:nvPicPr>
          <p:cNvPr id="7" name="Picture 2" descr="http://dreempics.com/img/picture/Apr/14/ff201931a27b3c4c73222d57a7bd0499/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3929066"/>
            <a:ext cx="928694" cy="785794"/>
          </a:xfrm>
          <a:prstGeom prst="rect">
            <a:avLst/>
          </a:prstGeom>
          <a:noFill/>
        </p:spPr>
      </p:pic>
      <p:pic>
        <p:nvPicPr>
          <p:cNvPr id="6" name="Picture 2" descr="http://dreempics.com/img/picture/Apr/14/ff201931a27b3c4c73222d57a7bd0499/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85728"/>
            <a:ext cx="1143008" cy="1071570"/>
          </a:xfrm>
          <a:prstGeom prst="rect">
            <a:avLst/>
          </a:prstGeom>
          <a:noFill/>
        </p:spPr>
      </p:pic>
      <p:pic>
        <p:nvPicPr>
          <p:cNvPr id="11" name="Picture 6" descr="balloons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1500174"/>
            <a:ext cx="1279524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7018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653206"/>
            <a:ext cx="8424936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              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  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Ромашка - аппликация из бумаги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Нам понадобятся: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белая бумага, кусочек желтой бумаги, основа (фон), ножницы, клей. И,  обязательно,  фантазия!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Open Sans"/>
                <a:cs typeface="Arial" pitchFamily="34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Делаем открытку-февроньку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7692"/>
          <a:stretch>
            <a:fillRect/>
          </a:stretch>
        </p:blipFill>
        <p:spPr bwMode="auto">
          <a:xfrm>
            <a:off x="1924144" y="2143602"/>
            <a:ext cx="4741568" cy="30243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2828836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Нарезаем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полосочки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белой бумаги (1 см на 10 см в данном примере). Склеиваем кончики полосок.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Open Sans"/>
                <a:cs typeface="Arial" pitchFamily="34" charset="0"/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ома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36" y="2708920"/>
            <a:ext cx="3886186" cy="2992363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67544" y="434738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Потом получившиеся «петельки» – лепестки приклеиваем к основе  одного кружочка. Когда все петли-лепестки будут приклеены, поверх них следует закрепить второй кружочек.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вырезаем тонкие полоски из зеленого картона, они будут стебельками и листочки.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25" name="Picture 5" descr="ромаш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70036"/>
            <a:ext cx="3937620" cy="30319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такая получилась открытка.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1748" name="Picture 4" descr="http://podelkiizbumagi.ru/wp-content/uploads/2011/07/applikatsya_romashka21.jpg"/>
          <p:cNvPicPr>
            <a:picLocks noChangeAspect="1" noChangeArrowheads="1"/>
          </p:cNvPicPr>
          <p:nvPr/>
        </p:nvPicPr>
        <p:blipFill>
          <a:blip r:embed="rId2" cstate="print"/>
          <a:srcRect t="4570" b="6323"/>
          <a:stretch>
            <a:fillRect/>
          </a:stretch>
        </p:blipFill>
        <p:spPr bwMode="auto">
          <a:xfrm>
            <a:off x="755576" y="1556792"/>
            <a:ext cx="767545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6652"/>
            <a:ext cx="4072847" cy="305463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229" y="3550684"/>
            <a:ext cx="3993232" cy="29949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96652"/>
            <a:ext cx="4008445" cy="30063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8" y="3573016"/>
            <a:ext cx="3968638" cy="297647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0938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uld7.mycdn.me/image?t=0&amp;bid=816630869113&amp;id=816630869113&amp;plc=WEB&amp;tkn=*d7Zn6AbVAx0Z5B5bU2ro88_jdv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4475" cy="3786182"/>
          </a:xfrm>
          <a:prstGeom prst="rect">
            <a:avLst/>
          </a:prstGeom>
          <a:noFill/>
        </p:spPr>
      </p:pic>
      <p:pic>
        <p:nvPicPr>
          <p:cNvPr id="4" name="Picture 2" descr="http://festival.1september.ru/articles/626449/img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571480"/>
            <a:ext cx="1714512" cy="2857520"/>
          </a:xfrm>
          <a:prstGeom prst="rect">
            <a:avLst/>
          </a:prstGeom>
          <a:noFill/>
        </p:spPr>
      </p:pic>
      <p:pic>
        <p:nvPicPr>
          <p:cNvPr id="26628" name="Picture 4" descr="http://uld7.mycdn.me/image?t=3&amp;bid=816572014457&amp;id=816572014457&amp;plc=WEB&amp;tkn=*tjgk_jzhBrCEcT0sWjhAVV1mmg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571744"/>
            <a:ext cx="2357454" cy="4000504"/>
          </a:xfrm>
          <a:prstGeom prst="rect">
            <a:avLst/>
          </a:prstGeom>
          <a:noFill/>
        </p:spPr>
      </p:pic>
      <p:pic>
        <p:nvPicPr>
          <p:cNvPr id="17410" name="Picture 2" descr="http://f.mypage.ru/e7a2787302dadf6aabd12989e4fd3562_b2eaec0ed4db805f99cdf049dc63b4f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0"/>
            <a:ext cx="2071702" cy="2500282"/>
          </a:xfrm>
          <a:prstGeom prst="rect">
            <a:avLst/>
          </a:prstGeom>
          <a:noFill/>
        </p:spPr>
      </p:pic>
      <p:pic>
        <p:nvPicPr>
          <p:cNvPr id="26626" name="Picture 2" descr="http://uld7.mycdn.me/image?t=0&amp;bid=816571924089&amp;id=816571924089&amp;plc=WEB&amp;tkn=*Fpavn2jUCs5pOip1E66d69oyyG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2571744"/>
            <a:ext cx="2571768" cy="4000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mcy;&amp;ncy;&amp;ocy;&amp;gcy;&amp;ocy; &amp;rcy;&amp;ocy;&amp;mcy;&amp;acy;&amp;shcy;&amp;iecy;&amp;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194" cy="6858000"/>
          </a:xfrm>
          <a:prstGeom prst="rect">
            <a:avLst/>
          </a:prstGeom>
          <a:noFill/>
        </p:spPr>
      </p:pic>
      <p:pic>
        <p:nvPicPr>
          <p:cNvPr id="3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85992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uld7.mycdn.me/image?t=3&amp;bid=816572228473&amp;id=816572228473&amp;plc=WEB&amp;tkn=*w47hP-GpY4xc_a0pfv2P56EEKz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8833"/>
            <a:ext cx="9144000" cy="6966833"/>
          </a:xfrm>
          <a:prstGeom prst="rect">
            <a:avLst/>
          </a:prstGeom>
          <a:noFill/>
        </p:spPr>
      </p:pic>
      <p:pic>
        <p:nvPicPr>
          <p:cNvPr id="3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357298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256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blest4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85728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uld7.mycdn.me/image?t=3&amp;bid=816572225657&amp;id=816572225657&amp;plc=WEB&amp;tkn=*AM0a39utf_XqT2IXQ8cWaBZVD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i.allday.ru/dc/b5/ab/1295033982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7" descr="blest1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848140">
            <a:off x="171354" y="4362433"/>
            <a:ext cx="3520300" cy="189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blest4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0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blest4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0"/>
            <a:ext cx="1512888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ld7.mycdn.me/image?t=0&amp;bid=816572729721&amp;id=816572729721&amp;plc=WEB&amp;tkn=*TtK7KRtLcbK7JGrJbtfMFg-EH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857364"/>
            <a:ext cx="3929090" cy="4714908"/>
          </a:xfrm>
          <a:prstGeom prst="rect">
            <a:avLst/>
          </a:prstGeom>
          <a:noFill/>
        </p:spPr>
      </p:pic>
      <p:pic>
        <p:nvPicPr>
          <p:cNvPr id="4" name="Picture 2" descr="http://festival.1september.ru/articles/626449/img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0"/>
            <a:ext cx="1143040" cy="1571636"/>
          </a:xfrm>
          <a:prstGeom prst="rect">
            <a:avLst/>
          </a:prstGeom>
          <a:noFill/>
        </p:spPr>
      </p:pic>
      <p:pic>
        <p:nvPicPr>
          <p:cNvPr id="8" name="Picture 13" descr="70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091137" y="2981325"/>
            <a:ext cx="6858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70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2624167" y="2981325"/>
            <a:ext cx="6858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AutoShape 9" descr="i"/>
          <p:cNvSpPr>
            <a:spLocks noChangeArrowheads="1"/>
          </p:cNvSpPr>
          <p:nvPr/>
        </p:nvSpPr>
        <p:spPr bwMode="auto">
          <a:xfrm>
            <a:off x="857224" y="2571745"/>
            <a:ext cx="7502525" cy="4000528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round/>
            <a:headEnd/>
            <a:tailEnd/>
          </a:ln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18440" name="AutoShape 8" descr="21242-5-modrzew_www"/>
          <p:cNvSpPr>
            <a:spLocks noChangeArrowheads="1"/>
          </p:cNvSpPr>
          <p:nvPr/>
        </p:nvSpPr>
        <p:spPr bwMode="auto">
          <a:xfrm>
            <a:off x="357158" y="0"/>
            <a:ext cx="8377237" cy="2571744"/>
          </a:xfrm>
          <a:prstGeom prst="triangle">
            <a:avLst>
              <a:gd name="adj" fmla="val 50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285852" y="2857496"/>
            <a:ext cx="1789113" cy="13985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786182" y="2928934"/>
            <a:ext cx="1789113" cy="13985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286512" y="2928934"/>
            <a:ext cx="1789112" cy="13985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428728" y="4714884"/>
            <a:ext cx="1789113" cy="13985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57620" y="4786322"/>
            <a:ext cx="1789113" cy="13985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215074" y="4786322"/>
            <a:ext cx="1789112" cy="1398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07088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285852" y="3143248"/>
            <a:ext cx="1928826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17" name="AutoShape 9" descr="i"/>
          <p:cNvSpPr>
            <a:spLocks noChangeArrowheads="1"/>
          </p:cNvSpPr>
          <p:nvPr/>
        </p:nvSpPr>
        <p:spPr bwMode="auto">
          <a:xfrm>
            <a:off x="714348" y="2385780"/>
            <a:ext cx="7502525" cy="4355588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round/>
            <a:headEnd/>
            <a:tailEnd/>
          </a:ln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17416" name="AutoShape 8" descr="21242-5-modrzew_www"/>
          <p:cNvSpPr>
            <a:spLocks noChangeArrowheads="1"/>
          </p:cNvSpPr>
          <p:nvPr/>
        </p:nvSpPr>
        <p:spPr bwMode="auto">
          <a:xfrm>
            <a:off x="0" y="0"/>
            <a:ext cx="9144000" cy="2428868"/>
          </a:xfrm>
          <a:prstGeom prst="triangle">
            <a:avLst>
              <a:gd name="adj" fmla="val 50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0" name="Picture 2" descr="http://uld7.mycdn.me/image?t=0&amp;bid=816573928825&amp;id=816573928825&amp;plc=WEB&amp;tkn=*Zca7OuzMkWzrGSCxqiEUd-sUjl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000372"/>
            <a:ext cx="2143140" cy="2000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AutoShape 9" descr="i"/>
          <p:cNvSpPr>
            <a:spLocks noChangeArrowheads="1"/>
          </p:cNvSpPr>
          <p:nvPr/>
        </p:nvSpPr>
        <p:spPr bwMode="auto">
          <a:xfrm>
            <a:off x="714348" y="2357430"/>
            <a:ext cx="7502525" cy="4214842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round/>
            <a:headEnd/>
            <a:tailEnd/>
          </a:ln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endParaRPr lang="ru-RU"/>
          </a:p>
        </p:txBody>
      </p:sp>
      <p:sp>
        <p:nvSpPr>
          <p:cNvPr id="17416" name="AutoShape 8" descr="21242-5-modrzew_www"/>
          <p:cNvSpPr>
            <a:spLocks noChangeArrowheads="1"/>
          </p:cNvSpPr>
          <p:nvPr/>
        </p:nvSpPr>
        <p:spPr bwMode="auto">
          <a:xfrm>
            <a:off x="0" y="0"/>
            <a:ext cx="9144000" cy="2428868"/>
          </a:xfrm>
          <a:prstGeom prst="triangle">
            <a:avLst>
              <a:gd name="adj" fmla="val 50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dirty="0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6" name="Picture 2" descr="http://uld7.mycdn.me/image?t=0&amp;bid=816573928825&amp;id=816573928825&amp;plc=WEB&amp;tkn=*Zca7OuzMkWzrGSCxqiEUd-sUjl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2928934"/>
            <a:ext cx="1785950" cy="1643042"/>
          </a:xfrm>
          <a:prstGeom prst="rect">
            <a:avLst/>
          </a:prstGeom>
          <a:noFill/>
        </p:spPr>
      </p:pic>
      <p:pic>
        <p:nvPicPr>
          <p:cNvPr id="6148" name="Picture 4" descr="http://uld7.mycdn.me/image?t=0&amp;bid=816573932153&amp;id=816573932153&amp;plc=WEB&amp;tkn=*cOyqTaAHhBrzh65YysV6m6KF5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000372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126</Words>
  <Application>Microsoft Office PowerPoint</Application>
  <PresentationFormat>Экран (4:3)</PresentationFormat>
  <Paragraphs>18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Monotype Corsiva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Расима Бронникова</cp:lastModifiedBy>
  <cp:revision>91</cp:revision>
  <dcterms:modified xsi:type="dcterms:W3CDTF">2021-01-14T16:21:06Z</dcterms:modified>
</cp:coreProperties>
</file>