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2" r:id="rId3"/>
    <p:sldId id="273" r:id="rId4"/>
    <p:sldId id="278" r:id="rId5"/>
    <p:sldId id="275" r:id="rId6"/>
    <p:sldId id="270" r:id="rId7"/>
    <p:sldId id="258" r:id="rId8"/>
    <p:sldId id="277" r:id="rId9"/>
    <p:sldId id="261" r:id="rId10"/>
    <p:sldId id="263" r:id="rId11"/>
    <p:sldId id="266" r:id="rId12"/>
    <p:sldId id="271" r:id="rId13"/>
    <p:sldId id="276" r:id="rId14"/>
    <p:sldId id="268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434" autoAdjust="0"/>
  </p:normalViewPr>
  <p:slideViewPr>
    <p:cSldViewPr snapToGrid="0">
      <p:cViewPr>
        <p:scale>
          <a:sx n="91" d="100"/>
          <a:sy n="91" d="100"/>
        </p:scale>
        <p:origin x="60" y="3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09339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0683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392245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828416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18570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87287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24605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827921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154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3335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284877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688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96322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3728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0832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7511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7334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7B47F53-A021-45F9-AD1C-64D91E83C3D7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6901FFB-EB7E-49F0-A4AD-B524F6D78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0865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Современная </a:t>
            </a:r>
            <a:r>
              <a:rPr lang="ru-RU" sz="3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литература для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младших школьников.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3825" y="3657597"/>
            <a:ext cx="3854242" cy="1320802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начальных классов 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СОШ №10 г. Бирюсинска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Малинина О.В.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550295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93194" y="971064"/>
            <a:ext cx="8062175" cy="513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0517203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83369" y="609110"/>
            <a:ext cx="5731099" cy="6248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Тамара Витальевна Михеева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детский писатель, родилась 26 февраля 1979 года в уральском городе Усть-Катаве.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Живет Тамара Михеева с семьей в селе </a:t>
            </a:r>
            <a:r>
              <a:rPr lang="ru-RU" sz="2000" dirty="0" err="1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Миасском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работает в школе, преподает литературу. И продолжает писать книги. Пишет по старинке на бумаге, потом заносит в компьютер. </a:t>
            </a:r>
            <a:endParaRPr lang="ru-RU" sz="2000" dirty="0" smtClean="0">
              <a:solidFill>
                <a:srgbClr val="222222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современной детской прозе Тамара Михеева играет роль главной сказочницы: в ее горах растут живые деревья («Легкие горы»), в ее лесах обитают волшебные гномы («Асино лето»), а ее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шумсы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обитатели деревьев, стали одним из лучших детских фантастических сериалов. В общем, безупречные истории для детей, которые только учатся читать и любить книги, и родителей, которые хотят, чтобы книги эти были только про волшебное и доброе — никакого другого мира для Михеевой будто и не существует вовсе.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5008" y="1159099"/>
            <a:ext cx="3825026" cy="397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0759363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cf2.ppt-online.org/files2/slide/3/3NApFWLz9HYCJtf2ZdejMRbgr0SDxuPslv76QwTXK/slide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58" y="666206"/>
            <a:ext cx="9753600" cy="5499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Пользователь\Downloads\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3394" y="607719"/>
            <a:ext cx="8387254" cy="561440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299" y="3086438"/>
            <a:ext cx="6006131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968111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398" y="1605777"/>
            <a:ext cx="6815669" cy="1780888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“</a:t>
            </a:r>
            <a:r>
              <a:rPr lang="ru-RU" sz="2400" dirty="0" smtClean="0"/>
              <a:t>Без чтения нет настоящего образования, нет, и не может быть ни вкуса, ни слога,   ни многосторонней шири понимания”. А. Герцен.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 smtClean="0"/>
              <a:t>“Нельзя быть счастливым, не умея читать. Тот, кому недоступно искусство чтения, – невоспитанный человек, нравственный невежда”. В.А. Сухомлинский.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занятиях «Чтение с увлечением»…</a:t>
            </a:r>
            <a:endParaRPr lang="ru-RU" dirty="0"/>
          </a:p>
        </p:txBody>
      </p:sp>
      <p:pic>
        <p:nvPicPr>
          <p:cNvPr id="1027" name="Picture 3" descr="C:\Users\Пользователь\Desktop\Новая папка (4)\IMG_20211022_1432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25" y="2560638"/>
            <a:ext cx="4413249" cy="3309937"/>
          </a:xfrm>
          <a:prstGeom prst="rect">
            <a:avLst/>
          </a:prstGeom>
          <a:noFill/>
        </p:spPr>
      </p:pic>
      <p:pic>
        <p:nvPicPr>
          <p:cNvPr id="14337" name="Picture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4110" y="2560638"/>
            <a:ext cx="2984937" cy="3356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Рекомендуем книги для чтения…</a:t>
            </a:r>
            <a:endParaRPr lang="ru-RU" dirty="0"/>
          </a:p>
        </p:txBody>
      </p:sp>
      <p:pic>
        <p:nvPicPr>
          <p:cNvPr id="1027" name="Picture 3" descr="C:\Users\Пользователь\Desktop\Новая папка (4)\IMG_20211022_1434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34125" y="2560638"/>
            <a:ext cx="4413249" cy="3309937"/>
          </a:xfrm>
          <a:prstGeom prst="rect">
            <a:avLst/>
          </a:prstGeom>
          <a:noFill/>
        </p:spPr>
      </p:pic>
      <p:pic>
        <p:nvPicPr>
          <p:cNvPr id="12" name="Picture 2" descr="C:\Users\Пользователь\Desktop\Новая папка (4)\IMG_20211022_1433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0571" y="2561374"/>
            <a:ext cx="4414058" cy="33084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Награждение лучших читателей</a:t>
            </a:r>
            <a:endParaRPr lang="ru-RU" dirty="0"/>
          </a:p>
        </p:txBody>
      </p:sp>
      <p:pic>
        <p:nvPicPr>
          <p:cNvPr id="4" name="Picture 5" descr="C:\Users\Пользователь\Desktop\Новая папка (4)\IMG_20211022_1424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-2000"/>
          </a:blip>
          <a:srcRect/>
          <a:stretch>
            <a:fillRect/>
          </a:stretch>
        </p:blipFill>
        <p:spPr bwMode="auto">
          <a:xfrm>
            <a:off x="2869324" y="2557463"/>
            <a:ext cx="6306208" cy="355239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fs.znanio.ru/d5af0e/b8/88/3bd13cc8470844e5259d41c469454965f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5840" y="718457"/>
            <a:ext cx="10136778" cy="546027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53824" y="837127"/>
            <a:ext cx="5409127" cy="5443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Андрей  Алексеевич Усачёв-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родился в Москве 5  июля 1958 года в семье педагогов. </a:t>
            </a:r>
          </a:p>
          <a:p>
            <a:r>
              <a:rPr lang="ru-RU" sz="240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Андрея Усачева много талантов. Он драматург, сценарист и радиоведущий, основатель «Веселой школы детских писателей», где в театрализованной форме доводятся до юного поколения знания широкого спектра – от изобразительного искусства до астрономии. Но главным для себя Усачев считает литературное поприще, любимое занятие – писать книги для детей.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1217" y="709610"/>
            <a:ext cx="3760630" cy="4616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1423652"/>
      </p:ext>
    </p:extLst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Читаем книгу А.Усачёва «Умная собачка Соня»</a:t>
            </a:r>
            <a:endParaRPr lang="ru-RU" sz="2800" dirty="0"/>
          </a:p>
        </p:txBody>
      </p:sp>
      <p:pic>
        <p:nvPicPr>
          <p:cNvPr id="3074" name="Picture 2" descr="C:\Users\Пользователь\Desktop\Новая папка (4)\IMG_20211022_143113_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73" y="2560638"/>
            <a:ext cx="2482453" cy="3309937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Новая папка (4)\IMG_20211022_1454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25" y="2560638"/>
            <a:ext cx="4413249" cy="3309937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86401" y="643945"/>
            <a:ext cx="59371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Мария Владимировна  </a:t>
            </a:r>
            <a:r>
              <a:rPr lang="ru-RU" sz="2400" b="1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Бершадская</a:t>
            </a:r>
            <a:r>
              <a:rPr lang="ru-RU" sz="2400" b="1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современная русская детская писательница, родилась 29 декабря 1970 года в Минске, где и живёт в настоящее </a:t>
            </a:r>
            <a:r>
              <a:rPr lang="ru-RU" sz="2400" dirty="0" err="1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время.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1995 году окончила сценарный факультет ВГИКа. Работала сценаристом над документальными фильмами («Судьба человека», «Обратный отсчет»), мультипликационными проектами и «Улицей Сезам».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Первая детская книга Марии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Бершадской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- «Большая маленькая девочка» вышла в издательстве «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КомпасГид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» и вошла в пятерку лучших детских книг 2013 года по версии интернет-журнала «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Папмамбук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». 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6677" y="1004887"/>
            <a:ext cx="3142444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0856631"/>
      </p:ext>
    </p:extLst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221</TotalTime>
  <Words>364</Words>
  <Application>Microsoft Office PowerPoint</Application>
  <PresentationFormat>Произвольный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Натуральные материалы</vt:lpstr>
      <vt:lpstr>Современная детская литература для младших школьников.</vt:lpstr>
      <vt:lpstr>  “Без чтения нет настоящего образования, нет, и не может быть ни вкуса, ни слога,   ни многосторонней шири понимания”. А. Герцен. </vt:lpstr>
      <vt:lpstr>На занятиях «Чтение с увлечением»…</vt:lpstr>
      <vt:lpstr>Рекомендуем книги для чтения…</vt:lpstr>
      <vt:lpstr>Награждение лучших читателей</vt:lpstr>
      <vt:lpstr>Слайд 6</vt:lpstr>
      <vt:lpstr>Слайд 7</vt:lpstr>
      <vt:lpstr>Читаем книгу А.Усачёва «Умная собачка Соня»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Произведения современных детских писателей на уроках внеклассного чтения</dc:title>
  <dc:creator>user</dc:creator>
  <cp:lastModifiedBy>Пользователь</cp:lastModifiedBy>
  <cp:revision>37</cp:revision>
  <dcterms:created xsi:type="dcterms:W3CDTF">2019-03-25T17:08:44Z</dcterms:created>
  <dcterms:modified xsi:type="dcterms:W3CDTF">2021-11-07T04:50:59Z</dcterms:modified>
</cp:coreProperties>
</file>