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80" r:id="rId2"/>
    <p:sldId id="282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81" r:id="rId12"/>
    <p:sldId id="274" r:id="rId13"/>
    <p:sldId id="275" r:id="rId14"/>
    <p:sldId id="259" r:id="rId15"/>
    <p:sldId id="276" r:id="rId16"/>
    <p:sldId id="279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1332897535194503"/>
          <c:y val="2.2515228804364625E-2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0288941009519823E-2"/>
          <c:y val="0.27373221157245181"/>
          <c:w val="0.58474373449638273"/>
          <c:h val="0.631245770671945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Любишь играть в компьютерные игры?</c:v>
                </c:pt>
              </c:strCache>
            </c:strRef>
          </c:tx>
          <c:dLbls>
            <c:dLbl>
              <c:idx val="0"/>
              <c:layout>
                <c:manualLayout>
                  <c:x val="-0.12386371752345005"/>
                  <c:y val="-0.2125458282413067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средне</c:v>
                </c:pt>
                <c:pt idx="2">
                  <c:v>нет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Любит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ли 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ваш ребенок в компьютерные игры?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Играет ваш ребенок в компьютерные игры?</c:v>
                </c:pt>
              </c:strCache>
            </c:strRef>
          </c:tx>
          <c:dLbls>
            <c:dLbl>
              <c:idx val="0"/>
              <c:layout>
                <c:manualLayout>
                  <c:x val="-3.7576234219589702E-3"/>
                  <c:y val="-0.2728361686227965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1"/>
        <c:delete val="1"/>
      </c:legendEntry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какие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компьютерные игры любишь играть?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какие игры играешь?</c:v>
                </c:pt>
              </c:strCache>
            </c:strRef>
          </c:tx>
          <c:dLbls>
            <c:dLbl>
              <c:idx val="1"/>
              <c:layout>
                <c:manualLayout>
                  <c:x val="3.8951464894021797E-3"/>
                  <c:y val="-0.114477149597756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Не подходящие игры по возрасту </c:v>
                </c:pt>
                <c:pt idx="1">
                  <c:v>Игры безвредные, но и не развивающие</c:v>
                </c:pt>
                <c:pt idx="2">
                  <c:v>Развивающие, обучающие игры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15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1083187051763033"/>
          <c:y val="0.23472261252017751"/>
          <c:w val="0.37394045780536161"/>
          <c:h val="0.5914852598077317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компьютерные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любит играть ваш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08114305580055"/>
          <c:y val="0.28254482564268013"/>
          <c:w val="0.79183771388839963"/>
          <c:h val="0.612269029728404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какие игры ваш ребенок?</c:v>
                </c:pt>
              </c:strCache>
            </c:strRef>
          </c:tx>
          <c:dLbls>
            <c:dLbl>
              <c:idx val="1"/>
              <c:layout>
                <c:manualLayout>
                  <c:x val="-0.26850294773086486"/>
                  <c:y val="-6.090820532135994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6575600391813026"/>
                  <c:y val="7.3641885318975345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Лист1!$A$2:$A$5</c:f>
              <c:strCache>
                <c:ptCount val="3"/>
                <c:pt idx="0">
                  <c:v>Не подходящие по возрасту (18+)</c:v>
                </c:pt>
                <c:pt idx="1">
                  <c:v>Игры безвредные, но и не развивающие</c:v>
                </c:pt>
                <c:pt idx="2">
                  <c:v>Развивающие, обучающие игры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7</c:v>
                </c:pt>
                <c:pt idx="2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3200" dirty="0"/>
              <a:t>Приносят ли компьютерные игры пользу или вред вашему ребенку?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Приносят ли компьютерные игры пользу или вред вашему ребенку?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Польза</c:v>
                </c:pt>
                <c:pt idx="1">
                  <c:v>Вред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967386021191813E-2"/>
          <c:y val="4.4861391929187484E-2"/>
          <c:w val="0.42561205890930298"/>
          <c:h val="0.843173265004598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Справились с экспериментом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Долго боролись, но сели играть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Сели играть сразу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138560"/>
        <c:axId val="35144448"/>
      </c:barChart>
      <c:catAx>
        <c:axId val="35138560"/>
        <c:scaling>
          <c:orientation val="minMax"/>
        </c:scaling>
        <c:delete val="1"/>
        <c:axPos val="b"/>
        <c:majorTickMark val="out"/>
        <c:minorTickMark val="none"/>
        <c:tickLblPos val="none"/>
        <c:crossAx val="35144448"/>
        <c:crosses val="autoZero"/>
        <c:auto val="1"/>
        <c:lblAlgn val="ctr"/>
        <c:lblOffset val="100"/>
        <c:noMultiLvlLbl val="0"/>
      </c:catAx>
      <c:valAx>
        <c:axId val="35144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138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605670992514824"/>
          <c:y val="0.15972468179700181"/>
          <c:w val="0.39313660445222132"/>
          <c:h val="0.66652025215407595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01EBD7-D913-4292-9471-2D5BEB4D6603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03B5C-2692-45EE-B59D-A76177AAFF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328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03B5C-2692-45EE-B59D-A76177AAFF0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03B5C-2692-45EE-B59D-A76177AAFF0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62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gif"/><Relationship Id="rId12" Type="http://schemas.openxmlformats.org/officeDocument/2006/relationships/image" Target="../media/image13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11" Type="http://schemas.openxmlformats.org/officeDocument/2006/relationships/image" Target="../media/image12.gif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24936" cy="223224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        </a:t>
            </a:r>
            <a:br>
              <a:rPr lang="ru-RU" sz="5400" dirty="0" smtClean="0">
                <a:solidFill>
                  <a:srgbClr val="00B050"/>
                </a:solidFill>
              </a:rPr>
            </a:b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b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b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b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Чем полезны и вредны компьютерные </a:t>
            </a:r>
            <a:b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игры для детей?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2276872"/>
            <a:ext cx="5050904" cy="4047728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Найбауэр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Ярослав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ученик 2б класса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МКОУ           «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Чуноярская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средняя школа№13»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Усанина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Т.Ю.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2018г.                                                                              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dmin\Documents\IMG_2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3816424" cy="34322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Гимнастика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КИ-за и против\exercise-at-working-place-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27687"/>
            <a:ext cx="7326560" cy="518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33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Развивающие обучающие игры                                                    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КИ-за и против\Новый точечный рис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56792"/>
            <a:ext cx="236248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91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232572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90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556792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Desktop\91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05064"/>
            <a:ext cx="2352314" cy="235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ser\Desktop\92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05064"/>
            <a:ext cx="2448272" cy="227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User\Desktop\91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05064"/>
            <a:ext cx="2307140" cy="230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136904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Анкетирование одноклассников и их </a:t>
            </a:r>
            <a:b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родителей                                  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 ученика 22 родителя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21119266"/>
              </p:ext>
            </p:extLst>
          </p:nvPr>
        </p:nvGraphicFramePr>
        <p:xfrm>
          <a:off x="179512" y="3284984"/>
          <a:ext cx="4032448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808045493"/>
              </p:ext>
            </p:extLst>
          </p:nvPr>
        </p:nvGraphicFramePr>
        <p:xfrm>
          <a:off x="4716016" y="3284984"/>
          <a:ext cx="4104456" cy="291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651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52647724"/>
              </p:ext>
            </p:extLst>
          </p:nvPr>
        </p:nvGraphicFramePr>
        <p:xfrm>
          <a:off x="0" y="0"/>
          <a:ext cx="5004048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47857119"/>
              </p:ext>
            </p:extLst>
          </p:nvPr>
        </p:nvGraphicFramePr>
        <p:xfrm>
          <a:off x="5292080" y="188640"/>
          <a:ext cx="3359696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3833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654820085"/>
              </p:ext>
            </p:extLst>
          </p:nvPr>
        </p:nvGraphicFramePr>
        <p:xfrm>
          <a:off x="683568" y="908720"/>
          <a:ext cx="7776864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877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Акция-эксперимент</a:t>
            </a:r>
            <a:b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7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«Один день без компьютерной игры</a:t>
            </a: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22 ученика- 2 б класса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13047"/>
              </p:ext>
            </p:extLst>
          </p:nvPr>
        </p:nvGraphicFramePr>
        <p:xfrm>
          <a:off x="539552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408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Рекомендации специалистов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Отдыхать каждые 15 минут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Делать зарядку для глаз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Делать  гимнастику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Проветривать помещение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сидеть за компьютером больше 1 часа в день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играть перед сном</a:t>
            </a:r>
          </a:p>
          <a:p>
            <a:pPr lvl="0"/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Выбирать игры развивающие,  обучающие</a:t>
            </a:r>
          </a:p>
          <a:p>
            <a:pPr lvl="0"/>
            <a:r>
              <a:rPr lang="ru-RU" dirty="0" smtClean="0">
                <a:latin typeface="Times New Roman"/>
                <a:ea typeface="Times New Roman"/>
              </a:rPr>
              <a:t>Не забывать, что в жизни есть интересные увлекательные занятия: хобби, чтение, прогулки, общение, творчество, спорт.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       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Полученные результаты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Выяснил   чем полезны  компьютерные игры для детей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Выяснил  чем  вредны  компьютерные игры для детей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Выяснил  в какие игры играют одноклассники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Узнал  какие правила нужно соблюдать при игре на компьютере</a:t>
            </a:r>
          </a:p>
          <a:p>
            <a:r>
              <a:rPr lang="ru-RU" sz="2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Вывод: </a:t>
            </a:r>
            <a:r>
              <a:rPr lang="ru-RU" sz="2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я</a:t>
            </a:r>
            <a:r>
              <a:rPr lang="ru-RU" sz="28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выяснил</a:t>
            </a:r>
            <a:r>
              <a:rPr lang="ru-RU" sz="2800" dirty="0" smtClean="0"/>
              <a:t>, что компьютерные игры могут быть  и полезными и вредными для детей</a:t>
            </a: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2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4" descr="K:\Варсопко М. проект\komp\hw2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4627190" cy="297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3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Мотив выбора темы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Мне и моим одноклассникам нравится играть в компьютерные игры. Но от родителей и учительницы мы слышим, что это вредно. Мне стало интересно, правда ли компьютерные игры так вредны?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 считаю, что выбранная тема важна, так как большинство моих одноклассников проводит много времени за игрой.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7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424936" cy="590465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65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 </a:t>
            </a:r>
            <a:r>
              <a:rPr lang="ru-RU" sz="65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b="1" dirty="0" smtClean="0"/>
              <a:t> </a:t>
            </a:r>
            <a:r>
              <a:rPr lang="ru-RU" sz="2400" dirty="0" smtClean="0"/>
              <a:t> 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выяснить пользу и вред  компьютерных игр для  детей</a:t>
            </a:r>
          </a:p>
          <a:p>
            <a:pPr marL="0" indent="0">
              <a:buNone/>
            </a:pPr>
            <a:endParaRPr lang="ru-RU" sz="5900" dirty="0" smtClean="0">
              <a:solidFill>
                <a:srgbClr val="00B05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</a:t>
            </a:r>
            <a:r>
              <a:rPr lang="ru-RU" sz="6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ru-RU" sz="65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1.  Выяснить   чем полезны  компьютерные игры для детей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2.  Выяснить чем  вредны  компьютерные игры для детей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3.  Выяснить в какие игры играют одноклассники</a:t>
            </a:r>
          </a:p>
          <a:p>
            <a:pPr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  4.  Узнать какие правила нужно соблюдать при игре</a:t>
            </a:r>
          </a:p>
          <a:p>
            <a:pPr marL="0" indent="0">
              <a:buNone/>
            </a:pPr>
            <a:endParaRPr lang="ru-RU" sz="40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7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Гипотеза</a:t>
            </a:r>
            <a:r>
              <a:rPr lang="ru-RU" sz="7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ru-RU" sz="3200" b="1" dirty="0" smtClean="0"/>
              <a:t>    </a:t>
            </a:r>
            <a:r>
              <a:rPr lang="ru-RU" sz="7000" dirty="0" smtClean="0"/>
              <a:t>я предполагаю, что компьютерные игры могут быть полезны и вредны</a:t>
            </a:r>
          </a:p>
          <a:p>
            <a:pPr marL="0" indent="0">
              <a:buNone/>
            </a:pPr>
            <a:endParaRPr lang="ru-RU" sz="7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7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- компьютерные игры.</a:t>
            </a:r>
          </a:p>
          <a:p>
            <a:pPr marL="0" indent="0">
              <a:buNone/>
            </a:pPr>
            <a:r>
              <a:rPr lang="ru-RU" sz="7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7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000" dirty="0" smtClean="0">
                <a:latin typeface="Times New Roman" pitchFamily="18" charset="0"/>
                <a:cs typeface="Times New Roman" pitchFamily="18" charset="0"/>
              </a:rPr>
              <a:t> влияние компьютерных игр на детей.</a:t>
            </a:r>
          </a:p>
          <a:p>
            <a:pPr marL="0" indent="0">
              <a:buNone/>
            </a:pPr>
            <a:endParaRPr lang="ru-RU" dirty="0" smtClean="0"/>
          </a:p>
          <a:p>
            <a:pPr marL="0" lvl="0" indent="0" algn="ctr">
              <a:buNone/>
            </a:pPr>
            <a:endParaRPr lang="ru-RU" dirty="0" smtClean="0">
              <a:latin typeface="Times New Roman"/>
              <a:ea typeface="Times New Roman"/>
            </a:endParaRPr>
          </a:p>
          <a:p>
            <a:pPr marL="0" lvl="0" indent="0" algn="ctr">
              <a:buNone/>
            </a:pPr>
            <a:endParaRPr lang="ru-RU" sz="2800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75440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сбор информации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анкетирование одноклассников и их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родителей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акция-эксперимент «Один день без компьютерной игры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консультация у 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специалистов: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школьной медсестры и 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учителя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информатики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результатов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41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r>
              <a:rPr lang="ru-RU" dirty="0" smtClean="0"/>
              <a:t>         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Сбор информации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—вид деятельности, направленный не на получение результата, а на удовольствие от самого процесса игры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Польза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логики, мышления, внимания, мелких мышц рук, сосредоточенности, воображения, умение находить закономерности, сравнивать, анализировать.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Вред: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играть в жестокие игры, то они приводят к насилию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агрессии; если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подолгу засиживаться за компьютером, то ухудшится зрение, снижается желание общаться, могут появиться болезни суставов и позвоночника,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игровая зависимость, снижается успеваемость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школе.</a:t>
            </a:r>
          </a:p>
          <a:p>
            <a:pPr marL="0" indent="0" fontAlgn="base">
              <a:spcBef>
                <a:spcPts val="0"/>
              </a:spcBef>
              <a:buNone/>
            </a:pPr>
            <a:endParaRPr lang="ru-RU" dirty="0" smtClean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marL="0" indent="0" fontAlgn="base">
              <a:spcBef>
                <a:spcPts val="0"/>
              </a:spcBef>
              <a:buNone/>
            </a:pP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73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Правила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4896544"/>
          </a:xfrm>
        </p:spPr>
        <p:txBody>
          <a:bodyPr>
            <a:normAutofit fontScale="62500" lnSpcReduction="20000"/>
          </a:bodyPr>
          <a:lstStyle/>
          <a:p>
            <a:pPr marL="514350" lvl="0" indent="-514350"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1.Выбирать </a:t>
            </a:r>
            <a:r>
              <a:rPr lang="ru-RU" sz="5800" dirty="0">
                <a:latin typeface="Times New Roman" pitchFamily="18" charset="0"/>
                <a:cs typeface="Times New Roman" pitchFamily="18" charset="0"/>
              </a:rPr>
              <a:t>игры в соответствии с </a:t>
            </a: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возрастом</a:t>
            </a:r>
          </a:p>
          <a:p>
            <a:pPr marL="514350" lvl="0" indent="-514350"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2. Принимать </a:t>
            </a:r>
            <a:r>
              <a:rPr lang="ru-RU" sz="5800" dirty="0">
                <a:latin typeface="Times New Roman" pitchFamily="18" charset="0"/>
                <a:cs typeface="Times New Roman" pitchFamily="18" charset="0"/>
              </a:rPr>
              <a:t>правильную позу при </a:t>
            </a: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игре</a:t>
            </a:r>
            <a:endParaRPr lang="ru-RU" sz="58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3.Играть не </a:t>
            </a:r>
            <a:r>
              <a:rPr lang="ru-RU" sz="5800" dirty="0">
                <a:latin typeface="Times New Roman" pitchFamily="18" charset="0"/>
                <a:cs typeface="Times New Roman" pitchFamily="18" charset="0"/>
              </a:rPr>
              <a:t>более часа в день, каждые 15 минут делать перерыв.</a:t>
            </a:r>
          </a:p>
          <a:p>
            <a:pPr marL="514350" lvl="0" indent="-514350"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4.Делать </a:t>
            </a:r>
            <a:r>
              <a:rPr lang="ru-RU" sz="5800" dirty="0">
                <a:latin typeface="Times New Roman" pitchFamily="18" charset="0"/>
                <a:cs typeface="Times New Roman" pitchFamily="18" charset="0"/>
              </a:rPr>
              <a:t>зарядку для глаз и </a:t>
            </a: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гимнастику.</a:t>
            </a:r>
            <a:endParaRPr lang="ru-RU" sz="5800" dirty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5.Выбирать </a:t>
            </a:r>
            <a:r>
              <a:rPr lang="ru-RU" sz="5800" dirty="0">
                <a:latin typeface="Times New Roman" pitchFamily="18" charset="0"/>
                <a:cs typeface="Times New Roman" pitchFamily="18" charset="0"/>
              </a:rPr>
              <a:t>развивающие компьютерные игры.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12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379133" cy="1254770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Система возрастной оценки компьютерных игр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 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8229600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вропейская система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Американская система: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Японская система: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A - для всех возрастов.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B - от 12 лет.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C - от 15 лет.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D - для 17 лет.</a:t>
            </a:r>
          </a:p>
          <a:p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Z - для взрослых.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1026" name="Picture 2" descr="C:\Users\User\Desktop\pegi_icon0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36" y="1953493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pegi_icon07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53493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pegi_icon1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pegi_icon16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pegi_icon18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916832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esrb_ratingsymbol_ec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54" y="3056221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\Desktop\esrb_ratingsymbol_e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003" y="3056221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User\Desktop\esrb_ratingsymbol_e10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470" y="3056221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User\Desktop\esrb_ratingsymbol_t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282" y="3072668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User\Desktop\esrb_ratingsymbol_m.gi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095" y="3072668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User\Desktop\esrb_ratingsymbol_ao.gi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342" y="3056220"/>
            <a:ext cx="5715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Правильная поза при работе на компьютере</a:t>
            </a: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 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0" name="Picture 2" descr="C:\Users\User\Desktop\1320252164_6814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7890"/>
            <a:ext cx="9144000" cy="470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46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Зарядка для глаз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КИ-за и против\97823678_4524271_12839287224565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0728"/>
            <a:ext cx="6552728" cy="565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33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1389</TotalTime>
  <Words>542</Words>
  <Application>Microsoft Office PowerPoint</Application>
  <PresentationFormat>Экран (4:3)</PresentationFormat>
  <Paragraphs>91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                                             Чем полезны и вредны компьютерные                              игры для детей?             Исследовательская работа </vt:lpstr>
      <vt:lpstr>         Мотив выбора темы</vt:lpstr>
      <vt:lpstr>Презентация PowerPoint</vt:lpstr>
      <vt:lpstr>Методы исследования: </vt:lpstr>
      <vt:lpstr>              Сбор информации </vt:lpstr>
      <vt:lpstr>               Правила  </vt:lpstr>
      <vt:lpstr>                    Система возрастной оценки компьютерных игр   </vt:lpstr>
      <vt:lpstr>Правильная поза при работе на компьютере  </vt:lpstr>
      <vt:lpstr>             Зарядка для глаз </vt:lpstr>
      <vt:lpstr>               Гимнастика</vt:lpstr>
      <vt:lpstr>          Развивающие обучающие игры                                                     </vt:lpstr>
      <vt:lpstr>.       Анкетирование одноклассников и их                               родителей                                  </vt:lpstr>
      <vt:lpstr>Презентация PowerPoint</vt:lpstr>
      <vt:lpstr>Презентация PowerPoint</vt:lpstr>
      <vt:lpstr>                               Акция-эксперимент                    «Один день без компьютерной игры»                                22 ученика- 2 б класса </vt:lpstr>
      <vt:lpstr>   Рекомендации специалистов</vt:lpstr>
      <vt:lpstr>        Полученные результаты</vt:lpstr>
      <vt:lpstr>   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Нач_школа</cp:lastModifiedBy>
  <cp:revision>250</cp:revision>
  <dcterms:created xsi:type="dcterms:W3CDTF">2015-03-15T12:51:59Z</dcterms:created>
  <dcterms:modified xsi:type="dcterms:W3CDTF">2021-11-30T16:26:38Z</dcterms:modified>
</cp:coreProperties>
</file>