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70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FB89DE-292B-4A9F-BE33-44FE22ABADE1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50D55E-C330-46DD-86EA-C76F3BCAB79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208912" cy="144016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Cambria" pitchFamily="18" charset="0"/>
              </a:rPr>
              <a:t>Мастер – класс «Игровые технологии в обучении детей дошкольного возраста правилам дорожного движения»</a:t>
            </a:r>
            <a:endParaRPr lang="ru-RU" sz="3200" b="1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157192"/>
            <a:ext cx="8352928" cy="1440160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 smtClean="0">
                <a:solidFill>
                  <a:srgbClr val="002060"/>
                </a:solidFill>
                <a:latin typeface="Cambria" pitchFamily="18" charset="0"/>
              </a:rPr>
              <a:t>Подготовила:  воспитатель   МБДОУ «Детский сад №3» </a:t>
            </a:r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Шеина Т.Ю.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5181600" cy="29146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52928" cy="1008112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  <a:effectLst/>
                <a:latin typeface="Cambria" pitchFamily="18" charset="0"/>
              </a:rPr>
              <a:t>Остановка «Игры на компьютере»</a:t>
            </a:r>
            <a:endParaRPr lang="ru-RU" sz="4000" i="1" dirty="0"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96752"/>
            <a:ext cx="8290120" cy="5400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Выбери дорожный знак</a:t>
            </a:r>
            <a:endParaRPr lang="ru-RU" sz="1800" dirty="0"/>
          </a:p>
        </p:txBody>
      </p:sp>
      <p:pic>
        <p:nvPicPr>
          <p:cNvPr id="6" name="Picture 3" descr="G:\Tanya\!!Старший воспитатель 2018 г\!!Квест по ПДД - МБДОУ 92 2018 г\ПДД Конкурс воспитателей 2018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73" y="1628799"/>
            <a:ext cx="7355047" cy="505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Tanya\!!Старший воспитатель 2018 г\!!Квест по ПДД - МБДОУ 92 2018 г\ПДД Конкурс воспитателей 2018\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052736"/>
            <a:ext cx="1109663" cy="96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Tanya\!!Старший воспитатель 2018 г\!!Квест по ПДД - МБДОУ 92 2018 г\ПДД Конкурс воспитателей 2018\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204864"/>
            <a:ext cx="1255713" cy="172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G:\Tanya\!!Старший воспитатель 2018 г\!!Квест по ПДД - МБДОУ 92 2018 г\ПДД Конкурс воспитателей 2018\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293096"/>
            <a:ext cx="1206500" cy="170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906 -0.02037 L -0.80833 -0.1673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72" y="-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851648" cy="1152128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Жилая зона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5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Площадка детская у дома</a:t>
            </a:r>
            <a:br>
              <a:rPr lang="ru-RU" sz="5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Правилам – жилая зона.</a:t>
            </a:r>
            <a:br>
              <a:rPr lang="ru-RU" sz="5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Подскажет знак водителю –</a:t>
            </a:r>
            <a:br>
              <a:rPr lang="ru-RU" sz="5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дворе — будь бдительным.</a:t>
            </a:r>
            <a:br>
              <a:rPr lang="ru-RU" sz="5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Едешь тихо, осторожно,</a:t>
            </a:r>
            <a:br>
              <a:rPr lang="ru-RU" sz="5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Припаркуйся, там, где можно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2" descr="G:\Tanya\!!Старший воспитатель 2018 г\!!Квест по ПДД - МБДОУ 92 2018 г\ПДД Конкурс воспитателей 2018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31" y="1628800"/>
            <a:ext cx="3482975" cy="418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851648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G:\Tanya\!!Старший воспитатель 2018 г\!!Квест по ПДД - МБДОУ 92 2018 г\ПДД Конкурс воспитателей 2018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6779907" cy="507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:\Tanya\!!Старший воспитатель 2018 г\!!Квест по ПДД - МБДОУ 92 2018 г\ПДД Конкурс воспитателей 2018\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764704"/>
            <a:ext cx="1147763" cy="173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Tanya\!!Старший воспитатель 2018 г\!!Квест по ПДД - МБДОУ 92 2018 г\ПДД Конкурс воспитателей 2018\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5" y="2780928"/>
            <a:ext cx="1978078" cy="177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Tanya\!!Старший воспитатель 2018 г\!!Квест по ПДД - МБДОУ 92 2018 г\ПДД Конкурс воспитателей 2018\2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869160"/>
            <a:ext cx="1430337" cy="143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-0.17935 0.324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76" y="1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72008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Остановка автобуса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Остановка, толпится народ.</a:t>
            </a:r>
            <a:b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 автобус подойдёт.</a:t>
            </a:r>
            <a:b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ждут транспорт городской,</a:t>
            </a:r>
            <a:b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Едут в офис, в цех, домой.</a:t>
            </a:r>
            <a:b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Едут в школу, детский сад,</a:t>
            </a:r>
            <a:b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праздник едут на парад.</a:t>
            </a:r>
            <a:b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уличном круговороте</a:t>
            </a:r>
            <a:b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 городской в почете!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2" descr="G:\Tanya\!!Старший воспитатель 2018 г\!!Квест по ПДД - МБДОУ 92 2018 г\ПДД Конкурс воспитателей 2018\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33" y="1133262"/>
            <a:ext cx="3084513" cy="463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40768"/>
            <a:ext cx="8964488" cy="1362456"/>
          </a:xfrm>
        </p:spPr>
        <p:txBody>
          <a:bodyPr/>
          <a:lstStyle/>
          <a:p>
            <a:pPr algn="ctr"/>
            <a:r>
              <a:rPr lang="ru-RU" sz="4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Дорога не терпит шалости - наказывает без жалост</a:t>
            </a:r>
            <a:r>
              <a:rPr lang="ru-RU" sz="4400" i="1" dirty="0" smtClean="0">
                <a:solidFill>
                  <a:schemeClr val="tx1"/>
                </a:solidFill>
                <a:effectLst/>
                <a:latin typeface="Cambria" pitchFamily="18" charset="0"/>
              </a:rPr>
              <a:t>и!</a:t>
            </a:r>
            <a:endParaRPr lang="ru-RU" sz="4400" i="1" dirty="0"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3933056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Cambria" pitchFamily="18" charset="0"/>
              </a:rPr>
              <a:t>Спасибо за внимание!</a:t>
            </a:r>
            <a:endParaRPr lang="ru-RU" sz="6000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1944216"/>
          </a:xfrm>
        </p:spPr>
        <p:txBody>
          <a:bodyPr/>
          <a:lstStyle/>
          <a:p>
            <a:pPr algn="ctr"/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ли изменить ситуацию? Возможно. Если начать воспитывать дорожную азбуку с самого детства</a:t>
            </a:r>
            <a:r>
              <a:rPr lang="ru-RU" sz="3200" i="1" dirty="0" smtClean="0">
                <a:solidFill>
                  <a:schemeClr val="tx1"/>
                </a:solidFill>
                <a:latin typeface="Cambria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5085184"/>
            <a:ext cx="8568952" cy="158417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детстве человек получает основную базу знаний. Помочь ребенку войти в этот мир с максимальными приобретениями и минимальным риском  наша обязанность  - взрослых.</a:t>
            </a:r>
          </a:p>
          <a:p>
            <a:endParaRPr lang="ru-RU" b="1" dirty="0"/>
          </a:p>
        </p:txBody>
      </p:sp>
      <p:pic>
        <p:nvPicPr>
          <p:cNvPr id="6" name="Рисунок 5" descr="C:\Documents and Settings\Admin\Рабочий стол\Пдд2\тарасовская пдд\DSC059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564904"/>
            <a:ext cx="3242295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C:\Documents and Settings\Admin\Local Settings\Temp\Rar$DI19.4672\игра Азбука безопасности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844824"/>
            <a:ext cx="3612609" cy="22610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ЭВМ\Desktop\Света\для дс\пдд\картинки\ПД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132856"/>
            <a:ext cx="3528392" cy="3358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772400" cy="2232248"/>
          </a:xfrm>
        </p:spPr>
        <p:txBody>
          <a:bodyPr/>
          <a:lstStyle/>
          <a:p>
            <a:r>
              <a:rPr lang="ru-RU" sz="2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 детей младшего дошкольного возраста нет страха, отсутствует защитная психологическая реакция на дорожную обстановку, которая свойственна взрослым. Их постоянная жажда знаний, желание открывать что-то новое часто ставит ребёнка перед реальными опасностями, в частности на улицах, и дороге.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5445224"/>
            <a:ext cx="8434136" cy="1152128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Поэтому уже с раннего возраста у детей необходимо воспитывать сознательное отношение к ПДД, которые должны стать нормой поведения каждого культурного человека.</a:t>
            </a:r>
          </a:p>
          <a:p>
            <a:endParaRPr lang="ru-RU" dirty="0"/>
          </a:p>
        </p:txBody>
      </p:sp>
      <p:pic>
        <p:nvPicPr>
          <p:cNvPr id="6" name="Рисунок 5" descr="C:\Documents and Settings\Admin\Рабочий стол\IMG_20200113_102554 (1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708920"/>
            <a:ext cx="3162300" cy="2409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48680"/>
            <a:ext cx="7772400" cy="2520280"/>
          </a:xfrm>
        </p:spPr>
        <p:txBody>
          <a:bodyPr/>
          <a:lstStyle/>
          <a:p>
            <a:r>
              <a:rPr lang="ru-RU" sz="2400" i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/>
            </a:r>
            <a:br>
              <a:rPr lang="ru-RU" sz="2400" i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</a:br>
            <a:r>
              <a:rPr lang="ru-RU" sz="2400" i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/>
            </a:r>
            <a:br>
              <a:rPr lang="ru-RU" sz="2400" i="1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</a:br>
            <a:endParaRPr lang="ru-RU" sz="24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5229200"/>
            <a:ext cx="8496944" cy="10801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Большую часть времени ребенок проводит в детском саду, поэтому многие беседы, совместная деятельность, занятия, развлечения с тематикой дорожного движения являются неотъемлемой частью по формированию у детей основных правил дорожного движения.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Admin\Local Settings\Temp\Rar$DI38.485\IMG_25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864936" y="410920"/>
            <a:ext cx="3256129" cy="24342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C:\Documents and Settings\Admin\Local Settings\Temp\Rar$DI74.813\Просмотр мультфильма Безопасность на дорогах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484784"/>
            <a:ext cx="2664296" cy="27687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C:\Documents and Settings\Admin\Рабочий стол\фото пдд(3)\беседа по ОБЖ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132856"/>
            <a:ext cx="2663130" cy="24277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80928"/>
            <a:ext cx="777240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9" name="Рисунок 8" descr="C:\Documents and Settings\Admin\Рабочий стол\фото пдд(3)\плакат по ПДД 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778124" cy="2257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C:\Documents and Settings\Admin\Рабочий стол\фото пдд(3)\изг светофор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32656"/>
            <a:ext cx="2967990" cy="21116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1" descr="C:\Documents and Settings\Admin\Рабочий стол\фото пдд(3)\IMG_938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365104"/>
            <a:ext cx="2924175" cy="20859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Рисунок 12" descr="C:\Documents and Settings\Admin\Рабочий стол\фотоматериалы (2)\Уголок дорожного движения в саду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2492896"/>
            <a:ext cx="2261617" cy="19442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3" descr="C:\Documents and Settings\Admin\Рабочий стол\ПДД\ШЕИНА ЛОПИНА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2492896"/>
            <a:ext cx="2324100" cy="19442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4581128"/>
            <a:ext cx="3083945" cy="19515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88640"/>
            <a:ext cx="8362128" cy="1080120"/>
          </a:xfrm>
        </p:spPr>
        <p:txBody>
          <a:bodyPr/>
          <a:lstStyle/>
          <a:p>
            <a:pPr algn="ctr"/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Остановка </a:t>
            </a:r>
            <a:b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 Сюжетно – ролевая игра»</a:t>
            </a:r>
            <a:endParaRPr lang="ru-RU" sz="3600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941168"/>
            <a:ext cx="8218112" cy="1584176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Сюжетно-ролевая игра - форма моделирования ребёнком, прежде всего социальных отношений и свободная импровизация, не подчинённая жёстким правилам, неизменяемым условиям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Admin\Рабочий стол\фото\уголок пдд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276872"/>
            <a:ext cx="3888431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C:\Documents and Settings\Admin\Local Settings\Temp\Rar$DI20.8172\играем в уголке ПДД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84784"/>
            <a:ext cx="2880320" cy="25603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76456" cy="960136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Остановка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«Подвижная игра»</a:t>
            </a:r>
            <a:endParaRPr lang="ru-RU" sz="4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7772400" cy="150971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Игры: «Стрелка, стрелка покружись», «Светофор», «К своим знакам!», «Автогонки», «Красный, желтый, зеленый!», «Тише едешь - дальше будешь!», «Быстро шагай, смотри, не зевай!» и так далее</a:t>
            </a:r>
            <a:r>
              <a:rPr lang="ru-RU" dirty="0" smtClean="0">
                <a:latin typeface="Cambria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284984"/>
            <a:ext cx="3765443" cy="2824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864096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Остановка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«Игры по правилам</a:t>
            </a:r>
            <a:r>
              <a:rPr lang="ru-RU" sz="4000" i="1" dirty="0" smtClean="0">
                <a:solidFill>
                  <a:schemeClr val="tx1"/>
                </a:solidFill>
                <a:latin typeface="Cambria" pitchFamily="18" charset="0"/>
              </a:rPr>
              <a:t>»</a:t>
            </a:r>
            <a:endParaRPr lang="ru-RU" sz="40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8712968" cy="4536504"/>
          </a:xfrm>
        </p:spPr>
        <p:txBody>
          <a:bodyPr>
            <a:noAutofit/>
          </a:bodyPr>
          <a:lstStyle/>
          <a:p>
            <a:pPr marL="514350" indent="-51435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Настольно – печатные игры. </a:t>
            </a:r>
          </a:p>
          <a:p>
            <a:pPr marL="514350" indent="-51435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«Дорожное лото», «Оживи улицу», «Дороги нашего города», «Путешествие по городу» и др.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Дидактические игры.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Одна из действующих средств воспитания ума. В них развивается познавательная активность детей, они требуют умения расшифровывать, распутывать, разгадывать: «Разложи картинки по порядку», «Сложи картинку», «Найди лишнее», «Что нужно водителю», «Добрые и плохие поступки» и др</a:t>
            </a:r>
            <a:r>
              <a:rPr lang="ru-RU" sz="2000" dirty="0" smtClean="0">
                <a:latin typeface="Cambria" pitchFamily="18" charset="0"/>
              </a:rPr>
              <a:t>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Рисунок 3" descr="C:\Documents and Settings\Admin\Рабочий стол\фото пдд(3)\игры пдд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653136"/>
            <a:ext cx="2664297" cy="17605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Documents and Settings\Admin\Local Settings\Temp\Rar$DI45.875\IMG_33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581128"/>
            <a:ext cx="2265809" cy="18687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76672"/>
            <a:ext cx="7772400" cy="1224136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  <a:effectLst/>
                <a:latin typeface="Cambria" pitchFamily="18" charset="0"/>
              </a:rPr>
              <a:t>Остановка « Литературная»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i="1" dirty="0"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8712968" cy="496855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 smtClean="0">
                <a:latin typeface="Cambria" pitchFamily="18" charset="0"/>
              </a:rPr>
              <a:t>Немало пословиц и поговорок о правилах </a:t>
            </a:r>
          </a:p>
          <a:p>
            <a:pPr algn="ctr"/>
            <a:r>
              <a:rPr lang="ru-RU" sz="2800" dirty="0" smtClean="0">
                <a:latin typeface="Cambria" pitchFamily="18" charset="0"/>
              </a:rPr>
              <a:t>дорожных сложено, интересных загадок, сказок</a:t>
            </a:r>
          </a:p>
          <a:p>
            <a:pPr algn="ctr"/>
            <a:endParaRPr lang="ru-RU" sz="2800" dirty="0" smtClean="0">
              <a:latin typeface="Cambria" pitchFamily="18" charset="0"/>
            </a:endParaRPr>
          </a:p>
          <a:p>
            <a:r>
              <a:rPr lang="ru-RU" sz="2800" b="1" dirty="0" smtClean="0"/>
              <a:t>«Семь раз погляди, </a:t>
            </a:r>
          </a:p>
          <a:p>
            <a:r>
              <a:rPr lang="ru-RU" sz="2800" b="1" dirty="0" smtClean="0"/>
              <a:t>                                        а потом иди».</a:t>
            </a:r>
            <a:endParaRPr lang="ru-RU" sz="2800" dirty="0" smtClean="0"/>
          </a:p>
          <a:p>
            <a:r>
              <a:rPr lang="ru-RU" sz="2800" b="1" dirty="0" smtClean="0"/>
              <a:t>«Опасностей много, </a:t>
            </a:r>
          </a:p>
          <a:p>
            <a:r>
              <a:rPr lang="ru-RU" sz="2800" b="1" dirty="0" smtClean="0"/>
              <a:t>                                            а жизнь одна».</a:t>
            </a:r>
            <a:endParaRPr lang="ru-RU" sz="2800" dirty="0" smtClean="0"/>
          </a:p>
          <a:p>
            <a:r>
              <a:rPr lang="ru-RU" sz="2800" b="1" dirty="0" smtClean="0"/>
              <a:t>«На дороге шутить – </a:t>
            </a:r>
          </a:p>
          <a:p>
            <a:r>
              <a:rPr lang="ru-RU" sz="2800" b="1" dirty="0" smtClean="0"/>
              <a:t>                                            себе навредить».</a:t>
            </a:r>
            <a:endParaRPr lang="ru-RU" sz="2800" dirty="0" smtClean="0"/>
          </a:p>
          <a:p>
            <a:r>
              <a:rPr lang="ru-RU" sz="2800" b="1" dirty="0" smtClean="0"/>
              <a:t>«Дорожный знак не говорит, </a:t>
            </a:r>
          </a:p>
          <a:p>
            <a:r>
              <a:rPr lang="ru-RU" sz="2800" b="1" dirty="0" smtClean="0"/>
              <a:t>                                                   а правилу учит».</a:t>
            </a:r>
            <a:endParaRPr lang="ru-RU" sz="2800" dirty="0" smtClean="0"/>
          </a:p>
          <a:p>
            <a:pPr algn="ctr"/>
            <a:endParaRPr lang="ru-RU" sz="2800" dirty="0"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3695" y="2492896"/>
            <a:ext cx="246730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</TotalTime>
  <Words>351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Мастер – класс «Игровые технологии в обучении детей дошкольного возраста правилам дорожного движения»</vt:lpstr>
      <vt:lpstr>Можно ли изменить ситуацию? Возможно. Если начать воспитывать дорожную азбуку с самого детства. </vt:lpstr>
      <vt:lpstr>У детей младшего дошкольного возраста нет страха, отсутствует защитная психологическая реакция на дорожную обстановку, которая свойственна взрослым. Их постоянная жажда знаний, желание открывать что-то новое часто ставит ребёнка перед реальными опасностями, в частности на улицах, и дороге. </vt:lpstr>
      <vt:lpstr>  </vt:lpstr>
      <vt:lpstr>Презентация PowerPoint</vt:lpstr>
      <vt:lpstr>Остановка  « Сюжетно – ролевая игра»</vt:lpstr>
      <vt:lpstr>Остановка «Подвижная игра»</vt:lpstr>
      <vt:lpstr>Остановка «Игры по правилам»</vt:lpstr>
      <vt:lpstr>Остановка « Литературная» </vt:lpstr>
      <vt:lpstr>Остановка «Игры на компьютере»</vt:lpstr>
      <vt:lpstr>Жилая зона</vt:lpstr>
      <vt:lpstr>Презентация PowerPoint</vt:lpstr>
      <vt:lpstr>Остановка автобуса</vt:lpstr>
      <vt:lpstr>Дорога не терпит шалости - наказывает без жалости!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«Игровые технологии в обучении детей дошкольного возраста правилам дорожного движения»</dc:title>
  <dc:creator>ЭВМ</dc:creator>
  <cp:lastModifiedBy>Admin</cp:lastModifiedBy>
  <cp:revision>54</cp:revision>
  <dcterms:created xsi:type="dcterms:W3CDTF">2018-05-11T11:52:33Z</dcterms:created>
  <dcterms:modified xsi:type="dcterms:W3CDTF">2022-03-23T10:53:49Z</dcterms:modified>
</cp:coreProperties>
</file>