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EEA2C-1710-362B-1973-224C1E5F04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5DFAF0A-4871-30A5-3613-6E314B2D31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C54152-0AAB-23DF-B349-5CC08E58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368DDF-FFCC-26DD-1E8C-18BAE3621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AE7B16-9C9F-5F43-A960-AD3DCDEB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11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F1A772-5EAE-9BFE-8E48-923688E24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30360D-67E2-7EC1-5209-7A01F1963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87F941-B468-0A0E-EE7A-23391DB14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406394-D7F3-B8AE-3A2B-E4631E91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46BCF3-2FF6-AF12-0CB2-42802F16B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015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F108660-740E-2623-9250-98AAF5A769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24CBEF-CE2D-8291-1281-C9A2A6B928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E8F833-D046-29BA-9E48-C248DA401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8F8D4B-F263-F2E2-CD01-58F06E460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E62EAC-AF9C-F34C-0E27-4BCEF827D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84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F3C39-0FFE-F215-3722-6568EE3DA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A5A84C-D06E-A0EE-B2FC-B4282A294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026B32-CD6E-CE4F-1E82-B7D8C688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F344A0-4347-EB29-0EF4-775562416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4614E4-94AF-5ACF-C2A4-11B401FA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873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2B6ABD-9CB7-F119-0B29-63DE0B3A4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08D41A-1521-680A-F963-647301EE6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3FFF27-D07F-D31A-656B-E215EE72A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348E13-B365-CA66-E7EA-668E1B452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05CF25-0B8A-A084-0EE5-77575123C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47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4C8241-2800-19C4-8F48-A3F78E376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063C2B-BF9E-DFD2-C210-B97410DF4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0353DC-5328-7924-DB0D-EE8983124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10277B2-8D1C-AE20-F1C1-9A8A58269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4E0936-3742-6240-0C13-9F6E719B5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06CAB7-562B-B8E3-8C32-2CFA7C3A8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787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F6DB2B-A4F1-4C00-BFFC-8B08F23F8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1E30A6-2653-FAB1-A958-AAB9FE7A8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252098D-F448-5389-DAE2-DAC6CF3FEE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A9072E8-03CE-A586-E055-D15C2C6D44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F67849B-735A-7107-6263-FD076B14B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DE45F14-A477-42AC-45F3-93656A76A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4E18D53-4957-8354-8DFB-492761A49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60E312B-6EBD-7E5F-D139-AC66711D3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25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25ACD1-8B85-F317-F549-EF948D34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B69D7A6-F9AF-EFB8-8255-AAC040B96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86717FA-D0ED-875F-429E-FC2540D6E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DD8ECBF-C5DF-5364-5284-8C0CD391D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870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783AE78-8044-763A-85EA-3E0A4EB4B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99AA0D6-579C-4D8D-02DC-2D54CCA81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E8B234C-B695-E167-B1DF-F6989763B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90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280F0-D60C-D05A-1163-5A9A02A49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E3896E-F0A7-06F5-F836-A3F53BD3A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5E8F36-77EC-E186-1311-B28522BA3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AFD497-F9B6-F715-1682-4F23BCE04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A1242E-15AC-2EC6-2E02-2C741862C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1DE84A-512B-7B7F-2C04-9CA79F2A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530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8CBE7-22DB-DF89-C8AD-9E92603F8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23255A4-6754-3B09-4046-2828B3AC33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AA8FF9C-E46B-2CB5-8086-F97F05FA94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EAE230-B2C1-7EF7-51E8-7F6424104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7D495B-9311-2ADA-9702-363E1519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2D336E-A2A4-A8AD-4499-61C58161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19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229A91-1FDE-D3F6-3CAD-BE2DBF040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66CE965-4021-EC67-ED9A-F880ADE79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00496C-E398-2D04-3477-9566CDCCCC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78B07-59F9-4248-B7D2-8ADD26FB3E84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7EE6F3-8690-0320-EEFE-410A41736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98568F-603E-9254-4C42-CEE671766A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321DD-5033-4D71-B568-BAB7AFA3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991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1688F2-B54B-8D91-FF41-73622127F4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5657180-8CBF-B1EC-217A-D1FE2DD2FF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E6E6F72-ACFA-D8AF-02F4-12929604B8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1" b="12799"/>
          <a:stretch/>
        </p:blipFill>
        <p:spPr bwMode="auto">
          <a:xfrm>
            <a:off x="914780" y="0"/>
            <a:ext cx="10345361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>
            <a:extLst>
              <a:ext uri="{FF2B5EF4-FFF2-40B4-BE49-F238E27FC236}">
                <a16:creationId xmlns:a16="http://schemas.microsoft.com/office/drawing/2014/main" id="{4D88F688-4741-1DF1-7EE1-6341184FC65A}"/>
              </a:ext>
            </a:extLst>
          </p:cNvPr>
          <p:cNvSpPr/>
          <p:nvPr/>
        </p:nvSpPr>
        <p:spPr>
          <a:xfrm>
            <a:off x="2329544" y="3998978"/>
            <a:ext cx="1103068" cy="11030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1</a:t>
            </a:r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DDA6A271-E878-A7ED-8779-DFD23F1B328E}"/>
              </a:ext>
            </a:extLst>
          </p:cNvPr>
          <p:cNvSpPr/>
          <p:nvPr/>
        </p:nvSpPr>
        <p:spPr>
          <a:xfrm>
            <a:off x="4698120" y="4678363"/>
            <a:ext cx="946448" cy="946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2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60BBD9E0-6EA5-B605-65AC-1B6C23477A25}"/>
              </a:ext>
            </a:extLst>
          </p:cNvPr>
          <p:cNvSpPr/>
          <p:nvPr/>
        </p:nvSpPr>
        <p:spPr>
          <a:xfrm>
            <a:off x="2211033" y="1545625"/>
            <a:ext cx="1349904" cy="13499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5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531389A2-B961-FD0B-D336-85EF27A3A188}"/>
              </a:ext>
            </a:extLst>
          </p:cNvPr>
          <p:cNvSpPr/>
          <p:nvPr/>
        </p:nvSpPr>
        <p:spPr>
          <a:xfrm>
            <a:off x="2821096" y="2535382"/>
            <a:ext cx="1611084" cy="16110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6</a:t>
            </a:r>
            <a:endParaRPr lang="ru-RU" sz="400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F04671DC-D1C6-C79C-2D50-ACDDC1EE0EC3}"/>
              </a:ext>
            </a:extLst>
          </p:cNvPr>
          <p:cNvSpPr/>
          <p:nvPr/>
        </p:nvSpPr>
        <p:spPr>
          <a:xfrm>
            <a:off x="4624322" y="1194425"/>
            <a:ext cx="901664" cy="9016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4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39B8AB22-45DF-EDD7-2548-0C2F396A8712}"/>
              </a:ext>
            </a:extLst>
          </p:cNvPr>
          <p:cNvSpPr/>
          <p:nvPr/>
        </p:nvSpPr>
        <p:spPr>
          <a:xfrm>
            <a:off x="4926206" y="2668908"/>
            <a:ext cx="1117596" cy="1216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3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FC35CDAA-CFF7-B78C-39C5-64AC5A37E5DB}"/>
              </a:ext>
            </a:extLst>
          </p:cNvPr>
          <p:cNvSpPr/>
          <p:nvPr/>
        </p:nvSpPr>
        <p:spPr>
          <a:xfrm>
            <a:off x="6274040" y="1059415"/>
            <a:ext cx="1215302" cy="12153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2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704DD067-D2B8-794C-42B8-A9230FF5A2B7}"/>
              </a:ext>
            </a:extLst>
          </p:cNvPr>
          <p:cNvSpPr/>
          <p:nvPr/>
        </p:nvSpPr>
        <p:spPr>
          <a:xfrm>
            <a:off x="6148200" y="2639827"/>
            <a:ext cx="1274234" cy="12742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3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F07B2F96-070C-E861-F312-AB1ACD57BC1F}"/>
              </a:ext>
            </a:extLst>
          </p:cNvPr>
          <p:cNvSpPr/>
          <p:nvPr/>
        </p:nvSpPr>
        <p:spPr>
          <a:xfrm>
            <a:off x="6266496" y="4556842"/>
            <a:ext cx="1260764" cy="12607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4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309B63E9-8646-3E47-5CD1-EF79732BFB95}"/>
              </a:ext>
            </a:extLst>
          </p:cNvPr>
          <p:cNvSpPr/>
          <p:nvPr/>
        </p:nvSpPr>
        <p:spPr>
          <a:xfrm>
            <a:off x="7717892" y="2576579"/>
            <a:ext cx="1611084" cy="16110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6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F0BB8E5A-B243-F2D7-2EBE-7DAA067DBE0C}"/>
              </a:ext>
            </a:extLst>
          </p:cNvPr>
          <p:cNvSpPr/>
          <p:nvPr/>
        </p:nvSpPr>
        <p:spPr>
          <a:xfrm>
            <a:off x="8888936" y="4007065"/>
            <a:ext cx="1317122" cy="1317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5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350B87D2-B6E9-37E2-5F66-F3FE0DE25EA3}"/>
              </a:ext>
            </a:extLst>
          </p:cNvPr>
          <p:cNvSpPr/>
          <p:nvPr/>
        </p:nvSpPr>
        <p:spPr>
          <a:xfrm>
            <a:off x="8876023" y="1563214"/>
            <a:ext cx="1314726" cy="13147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1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083E27C-8968-ECD9-195E-78FFE8C7052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664" y="5755883"/>
            <a:ext cx="457836" cy="103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42F00EE-EB75-62A3-217A-D8A0F41A005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99" y="4549596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D601CEC0-FDCA-8FF4-667F-CD462F837D0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157" y="3602038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D131DFA-6395-A883-3016-DF3308C7D58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65" y="2535382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A145DB28-CD3A-B62C-D791-1F74DEB21CB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940" y="1472501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0BE8E199-E56D-FBD7-5CC3-93ECDFCAB01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738" y="369888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13F4F647-DE95-EF53-8CA3-4ECE60D5EA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554647" y="369888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BE9CCA36-249F-02F9-7A8E-9189694EB8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955852" y="1211263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1553B3DD-AF0A-6C85-96F7-DCB665B86F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554647" y="2302553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9024F986-60BE-EC16-1A77-6B9262871A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954468" y="3407453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F45FF2D1-523B-5187-90C4-AA871107FC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562614" y="4654948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2367C2CF-4EA4-F030-DE35-32C944B283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954468" y="5603643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126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0.00046 C 0.06028 0.0132 0.10091 0.02709 0.15599 0.00926 C 0.21107 -0.00856 0.36133 -0.16944 0.36471 -0.19629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29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0.00092 C 0.04128 0.01713 0.16133 -0.08426 0.19453 -0.12986 C 0.22787 -0.17569 0.39102 -0.22037 0.4211 -0.27917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55" y="-1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0.00023 C 0.02136 0.06227 0.02748 0.08125 0.0612 0.09838 C 0.10079 0.12014 0.12956 0.07893 0.15625 0.06805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3" y="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023 C 0.06459 -0.03935 0.19545 -0.0794 0.24102 -0.0493 C 0.28659 -0.01921 0.36498 0.11435 0.3875 0.10116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75" y="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0.00069 C 0.02227 0.01273 0.05299 -0.00185 0.06523 -0.01343 C 0.07747 -0.02477 0.14701 -3.7037E-7 0.16328 -0.01204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64" y="-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-1.48148E-6 L 0.06654 0.03935 C 0.08099 0.04838 0.08984 0.05255 0.12357 0.05324 C 0.15742 0.05394 0.24284 0.01667 0.27344 0.01458 " pathEditMode="relative" rAng="0" ptsTypes="AAAA">
                                      <p:cBhvr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72" y="2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046 C -0.01367 0.02153 -0.10925 -0.04884 -0.17643 -0.03009 C -0.24349 -0.01134 -0.32774 0.10185 -0.40326 0.11204 " pathEditMode="relative" rAng="0" ptsTypes="AAA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69" y="3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4.07407E-6 C 0.02526 0.01088 -0.04154 0.02176 -0.06445 0.0368 C -0.08737 0.05185 -0.08424 0.05717 -0.13815 0.06504 " pathEditMode="relative" rAng="0" ptsTypes="AAA">
                                      <p:cBhvr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3.7037E-6 C 0.02213 0.0132 -0.07448 -0.03819 -0.11953 -0.02291 C -0.16458 -0.00764 -0.19675 0.04445 -0.2668 0.05556 " pathEditMode="relative" rAng="0" ptsTypes="AAA">
                                      <p:cBhvr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51" y="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46 C 0.02214 0.0132 -0.16081 0.03542 -0.22161 0.01598 C -0.28229 -0.0037 -0.27409 -0.08287 -0.36367 -0.11481 " pathEditMode="relative" rAng="0" ptsTypes="AAA">
                                      <p:cBhvr>
                                        <p:cTn id="5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86" y="-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93 C 0.02213 0.01273 -0.07279 0.02731 -0.10391 0.01736 C -0.13516 0.00741 -0.13477 -0.0581 -0.18763 -0.07778 " pathEditMode="relative" rAng="0" ptsTypes="AAA">
                                      <p:cBhvr>
                                        <p:cTn id="5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6" y="-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7 C 0.022 0.01273 -0.1444 0.00995 -0.20404 -0.01575 C -0.26367 -0.04144 -0.26914 -0.11366 -0.35742 -0.15371 " pathEditMode="relative" rAng="0" ptsTypes="AAA">
                                      <p:cBhvr>
                                        <p:cTn id="6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60" y="-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E6E6F72-ACFA-D8AF-02F4-12929604B8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1" b="12799"/>
          <a:stretch/>
        </p:blipFill>
        <p:spPr bwMode="auto">
          <a:xfrm>
            <a:off x="914780" y="0"/>
            <a:ext cx="10345361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872F4B05-BCDF-9E5C-983A-A437E95CF3EF}"/>
              </a:ext>
            </a:extLst>
          </p:cNvPr>
          <p:cNvSpPr/>
          <p:nvPr/>
        </p:nvSpPr>
        <p:spPr>
          <a:xfrm>
            <a:off x="10771218" y="1059414"/>
            <a:ext cx="1155240" cy="4758191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D7E9786-A0EB-B714-75C2-1AB8438F0DB3}"/>
              </a:ext>
            </a:extLst>
          </p:cNvPr>
          <p:cNvSpPr/>
          <p:nvPr/>
        </p:nvSpPr>
        <p:spPr>
          <a:xfrm>
            <a:off x="236714" y="1059414"/>
            <a:ext cx="1155240" cy="4758191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4D88F688-4741-1DF1-7EE1-6341184FC65A}"/>
              </a:ext>
            </a:extLst>
          </p:cNvPr>
          <p:cNvSpPr/>
          <p:nvPr/>
        </p:nvSpPr>
        <p:spPr>
          <a:xfrm>
            <a:off x="2329544" y="3998978"/>
            <a:ext cx="1103068" cy="11030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1</a:t>
            </a:r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DDA6A271-E878-A7ED-8779-DFD23F1B328E}"/>
              </a:ext>
            </a:extLst>
          </p:cNvPr>
          <p:cNvSpPr/>
          <p:nvPr/>
        </p:nvSpPr>
        <p:spPr>
          <a:xfrm>
            <a:off x="4698120" y="4678363"/>
            <a:ext cx="946448" cy="946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2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60BBD9E0-6EA5-B605-65AC-1B6C23477A25}"/>
              </a:ext>
            </a:extLst>
          </p:cNvPr>
          <p:cNvSpPr/>
          <p:nvPr/>
        </p:nvSpPr>
        <p:spPr>
          <a:xfrm>
            <a:off x="2211033" y="1545625"/>
            <a:ext cx="1349904" cy="13499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5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531389A2-B961-FD0B-D336-85EF27A3A188}"/>
              </a:ext>
            </a:extLst>
          </p:cNvPr>
          <p:cNvSpPr/>
          <p:nvPr/>
        </p:nvSpPr>
        <p:spPr>
          <a:xfrm>
            <a:off x="2821096" y="2535382"/>
            <a:ext cx="1611084" cy="16110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6</a:t>
            </a:r>
            <a:endParaRPr lang="ru-RU" sz="400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F04671DC-D1C6-C79C-2D50-ACDDC1EE0EC3}"/>
              </a:ext>
            </a:extLst>
          </p:cNvPr>
          <p:cNvSpPr/>
          <p:nvPr/>
        </p:nvSpPr>
        <p:spPr>
          <a:xfrm>
            <a:off x="4624322" y="1194425"/>
            <a:ext cx="901664" cy="9016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4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39B8AB22-45DF-EDD7-2548-0C2F396A8712}"/>
              </a:ext>
            </a:extLst>
          </p:cNvPr>
          <p:cNvSpPr/>
          <p:nvPr/>
        </p:nvSpPr>
        <p:spPr>
          <a:xfrm>
            <a:off x="4926206" y="2668908"/>
            <a:ext cx="1117596" cy="1216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3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FC35CDAA-CFF7-B78C-39C5-64AC5A37E5DB}"/>
              </a:ext>
            </a:extLst>
          </p:cNvPr>
          <p:cNvSpPr/>
          <p:nvPr/>
        </p:nvSpPr>
        <p:spPr>
          <a:xfrm>
            <a:off x="6274040" y="1059415"/>
            <a:ext cx="1215302" cy="12153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2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704DD067-D2B8-794C-42B8-A9230FF5A2B7}"/>
              </a:ext>
            </a:extLst>
          </p:cNvPr>
          <p:cNvSpPr/>
          <p:nvPr/>
        </p:nvSpPr>
        <p:spPr>
          <a:xfrm>
            <a:off x="6148200" y="2639827"/>
            <a:ext cx="1274234" cy="12742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3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F07B2F96-070C-E861-F312-AB1ACD57BC1F}"/>
              </a:ext>
            </a:extLst>
          </p:cNvPr>
          <p:cNvSpPr/>
          <p:nvPr/>
        </p:nvSpPr>
        <p:spPr>
          <a:xfrm>
            <a:off x="6266496" y="4556842"/>
            <a:ext cx="1260764" cy="12607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4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309B63E9-8646-3E47-5CD1-EF79732BFB95}"/>
              </a:ext>
            </a:extLst>
          </p:cNvPr>
          <p:cNvSpPr/>
          <p:nvPr/>
        </p:nvSpPr>
        <p:spPr>
          <a:xfrm>
            <a:off x="7717892" y="2576579"/>
            <a:ext cx="1611084" cy="16110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6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F0BB8E5A-B243-F2D7-2EBE-7DAA067DBE0C}"/>
              </a:ext>
            </a:extLst>
          </p:cNvPr>
          <p:cNvSpPr/>
          <p:nvPr/>
        </p:nvSpPr>
        <p:spPr>
          <a:xfrm>
            <a:off x="8888936" y="4007065"/>
            <a:ext cx="1317122" cy="1317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5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350B87D2-B6E9-37E2-5F66-F3FE0DE25EA3}"/>
              </a:ext>
            </a:extLst>
          </p:cNvPr>
          <p:cNvSpPr/>
          <p:nvPr/>
        </p:nvSpPr>
        <p:spPr>
          <a:xfrm>
            <a:off x="8876023" y="1563214"/>
            <a:ext cx="1314726" cy="13147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/>
              <a:t>1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083E27C-8968-ECD9-195E-78FFE8C7052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9723" y="4007065"/>
            <a:ext cx="457836" cy="103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D601CEC0-FDCA-8FF4-667F-CD462F837D0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9918" y="1553801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D131DFA-6395-A883-3016-DF3308C7D58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7658" y="2678135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A145DB28-CD3A-B62C-D791-1F74DEB21CB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1314" y="1092678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0BE8E199-E56D-FBD7-5CC3-93ECDFCAB01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4132" y="2692039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13F4F647-DE95-EF53-8CA3-4ECE60D5EA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95406" y="1131649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BE9CCA36-249F-02F9-7A8E-9189694EB8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323586" y="1470253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1553B3DD-AF0A-6C85-96F7-DCB665B86F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09181" y="2749422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9024F986-60BE-EC16-1A77-6B9262871A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69474" y="2662622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F45FF2D1-523B-5187-90C4-AA871107FC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289546" y="4159753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2367C2CF-4EA4-F030-DE35-32C944B283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61688" y="4556842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D2AED02-B244-925C-8D87-FA94095214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76" t="4985" r="7272" b="3966"/>
          <a:stretch/>
        </p:blipFill>
        <p:spPr>
          <a:xfrm>
            <a:off x="776288" y="3796939"/>
            <a:ext cx="534411" cy="537320"/>
          </a:xfrm>
          <a:prstGeom prst="ellipse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42F00EE-EB75-62A3-217A-D8A0F41A005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5230" y="4549596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01CD49-0C00-C9A1-4197-2426DA822C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206043" y="2575153"/>
            <a:ext cx="48768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5F4397F-9C76-D5E7-51B8-922D467C6CF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3975" y="3998979"/>
            <a:ext cx="453584" cy="104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" name="Рисунок 1023">
            <a:extLst>
              <a:ext uri="{FF2B5EF4-FFF2-40B4-BE49-F238E27FC236}">
                <a16:creationId xmlns:a16="http://schemas.microsoft.com/office/drawing/2014/main" id="{3C5072F9-7572-F4F3-2186-4BFCADFD6D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76" t="4985" r="7272" b="3966"/>
          <a:stretch/>
        </p:blipFill>
        <p:spPr>
          <a:xfrm>
            <a:off x="10765311" y="3072264"/>
            <a:ext cx="534411" cy="53732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39328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46 C 0.022 0.0132 -0.06732 0.03959 -0.09571 0.01968 C -0.12409 -0.00046 -0.12084 -0.08564 -0.16992 -0.11851 " pathEditMode="relative" rAng="0" ptsTypes="A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20" y="-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0.00092 C 0.01497 -0.03657 0.07773 -0.13101 0.12057 -0.17129 C 0.16289 -0.21111 0.20742 -0.22662 0.25403 -0.24074 C 0.30078 -0.25463 0.35807 -0.25717 0.40026 -0.25578 C 0.44205 -0.25439 0.48268 -0.24375 0.50599 -0.23217 C 0.53776 -0.20671 0.56432 -0.14282 0.58281 -0.11875 " pathEditMode="relative" rAng="0" ptsTypes="AAAA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41" y="-1277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92 -0.11851 C -0.09675 -0.08634 -0.12201 -0.0199 -0.09961 0.02338 C -0.07097 0.05139 -0.02292 0.01459 -0.00052 0.00093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64" y="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281 -0.11875 C 0.59583 -0.12523 0.57682 -0.26527 0.54362 -0.2493 C 0.51185 -0.23055 0.51367 -0.2368 0.49648 -0.15625 " pathEditMode="relative" rAng="0" ptsTypes="AAA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15" y="-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648 -0.15625 C 0.51784 -0.14328 0.53841 -0.0206 0.5319 0.01829 C 0.52539 0.05741 0.53385 0.13172 0.5039 0.1338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6" y="1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039 0.1338 C 0.50742 0.0669 0.45651 0.05024 0.43685 0.03195 C 0.41718 0.01366 0.06536 -0.03287 0.08802 -0.04583 " pathEditMode="relative" rAng="0" ptsTypes="AAA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3" y="-898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7" presetClass="path" presetSubtype="0" accel="56000" decel="4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85185E-6 C -0.00495 0.03379 0.00039 0.03866 0.00078 0.07662 C 0.00417 0.11134 -0.00052 0.10162 0.02266 0.11666 " pathEditMode="relative" rAng="0" ptsTypes="AAA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9" y="583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069 C 0.04075 0.01713 0.02943 -0.02245 0.03398 -0.02268 C 0.03854 -0.02292 0.02422 -0.06204 0.05065 -0.07245 " pathEditMode="relative" rAng="0" ptsTypes="AAA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6" y="-3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9648 -0.15625 C 0.51875 -0.14305 0.55169 -0.25324 0.55403 -0.28842 C 0.55638 -0.32361 0.51953 -0.35069 0.51054 -0.36689 " pathEditMode="relative" rAng="0" ptsTypes="AAA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-1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054 -0.36689 C 0.53281 -0.35463 0.44752 -0.40555 0.39244 -0.39259 C 0.35468 -0.39375 0.10729 -0.19629 0.07708 -0.12106 " pathEditMode="relative" rAng="0" ptsTypes="AAA"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97" y="10903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0.00093 C 0.01888 0.00069 0.0151 -0.06134 0.01797 -0.06806 C 0.02083 -0.07477 0.03138 -0.08148 0.02656 -0.10417 " pathEditMode="relative" rAng="0" ptsTypes="AAA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516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81481E-6 C 0.04088 0.01667 0.02356 0.01945 0.0332 0.03056 C 0.04127 0.05556 0.04687 0.05672 0.05638 0.06644 " pathEditMode="relative" rAng="0" ptsTypes="AAA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3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0.00115 C 0.13659 -0.03657 0.38763 -0.11481 0.41185 -0.10671 C 0.49635 -0.11226 0.50521 -0.07199 0.51849 -0.06296 C 0.53424 -0.04375 0.64297 0.07037 0.6707 0.09237 " pathEditMode="relative" rAng="0" ptsTypes="AAAA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29" y="-625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92 -0.11851 C -0.14805 -0.10648 -0.12422 -0.01365 -0.09909 0.01598 C -0.08503 0.02477 -0.07005 0.02824 -0.05703 0.02755 C -0.04427 0.02686 -0.03659 0.02084 -0.02227 0.01204 C 2.29167E-6 -0.00185 -0.02253 0.01181 -0.00026 -0.00162 " pathEditMode="relative" rAng="0" ptsTypes="AAAAA">
                                      <p:cBhvr>
                                        <p:cTn id="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77" y="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07 0.09237 C 0.64505 0.04908 0.60521 -0.02476 0.57643 -0.0706 C 0.54752 -0.11666 0.54271 -0.15092 0.49635 -0.15231 " pathEditMode="relative" rAng="0" ptsTypes="AAA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4" y="-1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0.00069 C 0.0207 -0.0368 0.11289 -0.15092 0.13424 -0.17546 C 0.16067 -0.21203 0.25468 -0.31273 0.31914 -0.33958 C 0.3832 -0.36643 0.49726 -0.33912 0.52018 -0.33657 C 0.54883 -0.33402 0.65338 -0.29976 0.67578 -0.2875 " pathEditMode="relative" rAng="0" ptsTypes="AAAAA">
                                      <p:cBhvr>
                                        <p:cTn id="6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89" y="-17523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92 -0.11851 C -0.14779 -0.10555 -0.12839 -0.00347 -0.10573 0.00996 C -0.07735 0.0294 -0.02201 0.00024 2.29167E-6 -0.00231 " pathEditMode="relative" rAng="0" ptsTypes="AAA">
                                      <p:cBhvr>
                                        <p:cTn id="6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90" y="6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578 -0.2875 C 0.65573 -0.29722 0.63567 -0.3331 0.60885 -0.33125 C 0.53789 -0.33402 0.51575 -0.18333 0.49896 -0.15301 " pathEditMode="relative" rAng="0" ptsTypes="AAA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41" y="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4.07407E-6 C 0.04062 0.01713 0.06302 0.0919 0.06393 0.09607 C 0.07565 0.11181 0.1276 0.17362 0.15508 0.16227 " pathEditMode="relative" rAng="0" ptsTypes="AAA">
                                      <p:cBhvr>
                                        <p:cTn id="8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47" y="8171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23 C 0.02187 0.01319 -0.14818 -0.09769 -0.13425 -0.08843 C -0.12031 -0.07917 -0.2918 -0.14607 -0.34623 -0.15209 C -0.40052 -0.1581 -0.48373 -0.11204 -0.4612 -0.12547 C -0.43867 -0.13889 -0.60417 0.01296 -0.58164 -0.00023 " pathEditMode="relative" rAng="0" ptsTypes="AAAAA">
                                      <p:cBhvr>
                                        <p:cTn id="97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89" y="-7593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37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65 0.00116 C 0.02292 0.01458 -0.07239 -0.03912 -0.08567 -0.05671 C -0.10742 -0.06921 -0.10651 -0.11921 -0.15221 -0.16065 " pathEditMode="relative" rAng="0" ptsTypes="AAA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7" y="-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8164 -0.00023 C -0.58047 -0.00741 -0.56524 -0.0875 -0.53815 -0.08912 C -0.50495 -0.10371 -0.47018 -0.00741 -0.46992 -0.00255 " pathEditMode="relative" rAng="0" ptsTypes="AAA">
                                      <p:cBhvr>
                                        <p:cTn id="103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86" y="-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992 -0.00255 C -0.44727 0.01041 -0.4974 -0.08704 -0.51237 -0.10625 C -0.52735 -0.1257 -0.53399 -0.23866 -0.51016 -0.2375 " pathEditMode="relative" rAng="0" ptsTypes="AAA">
                                      <p:cBhvr>
                                        <p:cTn id="108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3" y="-11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016 -0.2375 C -0.48802 -0.22408 -0.38919 -0.24699 -0.33867 -0.23635 C -0.28854 -0.22547 -0.24649 -0.19838 -0.20925 -0.17269 C -0.17136 -0.14676 -0.13294 -0.10625 -0.11367 -0.08033 C -0.09844 -0.04329 -0.07995 -0.03056 -0.07696 -0.01158 " pathEditMode="relative" rAng="0" ptsTypes="AAAAA">
                                      <p:cBhvr>
                                        <p:cTn id="112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54" y="1120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1.85185E-6 L -0.04336 0.05116 " pathEditMode="relative" rAng="0" ptsTypes="AA">
                                      <p:cBhvr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8" y="2546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 L -0.02878 -0.09329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" y="-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992 -0.00255 C -0.48828 0.00833 -0.49558 0.02592 -0.50755 0.08102 C -0.51367 0.12199 -0.52735 0.24977 -0.51133 0.26967 " pathEditMode="relative" rAng="0" ptsTypes="AAA">
                                      <p:cBhvr>
                                        <p:cTn id="121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8" y="1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133 0.26968 C -0.47474 0.22824 -0.35586 0.08218 -0.30873 0.04537 C -0.25677 0.01389 -0.14102 0.04398 -0.09544 0.03658 " pathEditMode="relative" rAng="0" ptsTypes="AAA">
                                      <p:cBhvr>
                                        <p:cTn id="125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94" y="-11944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 L -0.02318 0.11551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9" y="5764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59259E-6 L -0.04232 -0.06273 " pathEditMode="relative" rAng="0" ptsTypes="AA">
                                      <p:cBhvr>
                                        <p:cTn id="1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2" y="-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-0.00116 C 0.02174 0.01227 -0.08933 -0.07269 -0.06693 -0.05949 C -0.05287 -0.05047 -0.25326 -0.21065 -0.32878 -0.24144 C -0.40404 -0.27223 -0.53373 -0.23496 -0.51966 -0.24398 C -0.49727 -0.25741 -0.66719 -0.15787 -0.64505 -0.17107 " pathEditMode="relative" rAng="0" ptsTypes="AAAAA">
                                      <p:cBhvr>
                                        <p:cTn id="134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74" y="-12546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37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65 0.00116 L -0.07695 -0.04583 C -0.10234 -0.07199 -0.10755 -0.11968 -0.15299 -0.16019 " pathEditMode="relative" rAng="0" ptsTypes="AAA">
                                      <p:cBhvr>
                                        <p:cTn id="1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82" y="-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505 -0.17107 C -0.60755 -0.19676 -0.54336 -0.20371 -0.52227 -0.16783 C -0.48985 -0.14283 -0.47826 -0.07524 -0.47136 -0.00371 " pathEditMode="relative" rAng="0" ptsTypes="AAA">
                                      <p:cBhvr>
                                        <p:cTn id="140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5" y="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3.7037E-6 C 0.04115 0.01805 -0.16523 -0.13264 -0.28372 -0.10926 C -0.40208 -0.08588 -0.53867 0.07847 -0.64557 0.18194 " pathEditMode="relative" rAng="0" ptsTypes="AAA">
                                      <p:cBhvr>
                                        <p:cTn id="145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18" y="3519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37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1.48148E-6 L -0.08971 -0.05417 C -0.1151 -0.08148 -0.10586 -0.1206 -0.1513 -0.16227 " pathEditMode="relative" rAng="0" ptsTypes="AAA">
                                      <p:cBhvr>
                                        <p:cTn id="1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65" y="-8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558 0.18194 C -0.62617 0.13495 -0.5974 0.08541 -0.56419 0.05625 C -0.53099 0.02662 -0.49466 0.01111 -0.47201 -0.00139 " pathEditMode="relative" rAng="0" ptsTypes="AAA">
                                      <p:cBhvr>
                                        <p:cTn id="151" dur="2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72" y="-9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24</Words>
  <Application>Microsoft Office PowerPoint</Application>
  <PresentationFormat>Широкоэкранный</PresentationFormat>
  <Paragraphs>24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Anastasiya Privalova</dc:creator>
  <cp:lastModifiedBy>Anastasiya Privalova</cp:lastModifiedBy>
  <cp:revision>2</cp:revision>
  <dcterms:created xsi:type="dcterms:W3CDTF">2023-03-18T10:51:55Z</dcterms:created>
  <dcterms:modified xsi:type="dcterms:W3CDTF">2023-03-20T13:40:05Z</dcterms:modified>
</cp:coreProperties>
</file>